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notesMasterIdLst>
    <p:notesMasterId r:id="rId45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5" r:id="rId10"/>
    <p:sldId id="263" r:id="rId11"/>
    <p:sldId id="267" r:id="rId12"/>
    <p:sldId id="266" r:id="rId13"/>
    <p:sldId id="268" r:id="rId14"/>
    <p:sldId id="273" r:id="rId15"/>
    <p:sldId id="270" r:id="rId16"/>
    <p:sldId id="271" r:id="rId17"/>
    <p:sldId id="272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94" r:id="rId29"/>
    <p:sldId id="284" r:id="rId30"/>
    <p:sldId id="287" r:id="rId31"/>
    <p:sldId id="288" r:id="rId32"/>
    <p:sldId id="286" r:id="rId33"/>
    <p:sldId id="291" r:id="rId34"/>
    <p:sldId id="290" r:id="rId35"/>
    <p:sldId id="289" r:id="rId36"/>
    <p:sldId id="293" r:id="rId37"/>
    <p:sldId id="297" r:id="rId38"/>
    <p:sldId id="296" r:id="rId39"/>
    <p:sldId id="295" r:id="rId40"/>
    <p:sldId id="292" r:id="rId41"/>
    <p:sldId id="299" r:id="rId42"/>
    <p:sldId id="298" r:id="rId43"/>
    <p:sldId id="300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0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Açık Stil 1 - Vurgu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Orta Stil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Açık Stil 2 - Vurgu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7B26C5-4107-4FEC-AEDC-1716B250A1EF}" styleName="Açık Stil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75224F-E155-4D7D-B7B1-FA0F7CF7AAD7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9FA8397-8703-4C9A-AC72-17E5BEA9D538}">
      <dgm:prSet/>
      <dgm:spPr/>
      <dgm:t>
        <a:bodyPr/>
        <a:lstStyle/>
        <a:p>
          <a:r>
            <a:rPr lang="en-US"/>
            <a:t>Abraham Lempel and Jacob Ziv created LZ78 algorithm in 1978.</a:t>
          </a:r>
        </a:p>
      </dgm:t>
    </dgm:pt>
    <dgm:pt modelId="{F7E99A67-E53F-4FFA-BAF7-BF896898378A}" type="parTrans" cxnId="{3AF688ED-29AC-4066-86BE-CEF529FC558F}">
      <dgm:prSet/>
      <dgm:spPr/>
      <dgm:t>
        <a:bodyPr/>
        <a:lstStyle/>
        <a:p>
          <a:endParaRPr lang="en-US"/>
        </a:p>
      </dgm:t>
    </dgm:pt>
    <dgm:pt modelId="{70C9026D-92A6-407D-AD74-360EDBA7150E}" type="sibTrans" cxnId="{3AF688ED-29AC-4066-86BE-CEF529FC558F}">
      <dgm:prSet/>
      <dgm:spPr/>
      <dgm:t>
        <a:bodyPr/>
        <a:lstStyle/>
        <a:p>
          <a:endParaRPr lang="en-US"/>
        </a:p>
      </dgm:t>
    </dgm:pt>
    <dgm:pt modelId="{F2AED7EC-E72F-48C9-8CCD-BBBAF2DAA08E}">
      <dgm:prSet/>
      <dgm:spPr/>
      <dgm:t>
        <a:bodyPr/>
        <a:lstStyle/>
        <a:p>
          <a:r>
            <a:rPr lang="en-US"/>
            <a:t>Terry Welch published LZW algorithm in 1984 as an improvement to LZ78.</a:t>
          </a:r>
        </a:p>
      </dgm:t>
    </dgm:pt>
    <dgm:pt modelId="{C8DB40B2-46B5-41B1-BB95-DBA7B7207FF0}" type="parTrans" cxnId="{C94E3D01-439F-4D58-AE32-584572E2FF38}">
      <dgm:prSet/>
      <dgm:spPr/>
      <dgm:t>
        <a:bodyPr/>
        <a:lstStyle/>
        <a:p>
          <a:endParaRPr lang="en-US"/>
        </a:p>
      </dgm:t>
    </dgm:pt>
    <dgm:pt modelId="{2D7B1E81-A319-484B-B994-DE81DBA3DE0A}" type="sibTrans" cxnId="{C94E3D01-439F-4D58-AE32-584572E2FF38}">
      <dgm:prSet/>
      <dgm:spPr/>
      <dgm:t>
        <a:bodyPr/>
        <a:lstStyle/>
        <a:p>
          <a:endParaRPr lang="en-US"/>
        </a:p>
      </dgm:t>
    </dgm:pt>
    <dgm:pt modelId="{39731321-4322-4350-969A-8C4CD252EFB2}">
      <dgm:prSet/>
      <dgm:spPr/>
      <dgm:t>
        <a:bodyPr/>
        <a:lstStyle/>
        <a:p>
          <a:r>
            <a:rPr lang="en-US" dirty="0"/>
            <a:t>The algorithm was patented from 1985 to 2003, belongs to the public domain since then.</a:t>
          </a:r>
        </a:p>
      </dgm:t>
    </dgm:pt>
    <dgm:pt modelId="{6F9129C5-DA50-47AC-B817-A649068B2F73}" type="parTrans" cxnId="{F79700F3-BDD5-432C-81A6-F03F8C278774}">
      <dgm:prSet/>
      <dgm:spPr/>
      <dgm:t>
        <a:bodyPr/>
        <a:lstStyle/>
        <a:p>
          <a:endParaRPr lang="en-US"/>
        </a:p>
      </dgm:t>
    </dgm:pt>
    <dgm:pt modelId="{A84E5E9D-878A-465C-91B4-90864ECC44A0}" type="sibTrans" cxnId="{F79700F3-BDD5-432C-81A6-F03F8C278774}">
      <dgm:prSet/>
      <dgm:spPr/>
      <dgm:t>
        <a:bodyPr/>
        <a:lstStyle/>
        <a:p>
          <a:endParaRPr lang="en-US"/>
        </a:p>
      </dgm:t>
    </dgm:pt>
    <dgm:pt modelId="{7FF6C1C9-1499-42F8-BAB7-09A1308137B2}">
      <dgm:prSet/>
      <dgm:spPr/>
      <dgm:t>
        <a:bodyPr/>
        <a:lstStyle/>
        <a:p>
          <a:r>
            <a:rPr lang="en-US"/>
            <a:t>The patent was held by the Unisys Corp. and was a hot topic at the time.</a:t>
          </a:r>
        </a:p>
      </dgm:t>
    </dgm:pt>
    <dgm:pt modelId="{06E94D79-BB48-463D-8985-5968E17C9B91}" type="parTrans" cxnId="{A07D7958-EE9E-4396-957F-C854DDFE85E5}">
      <dgm:prSet/>
      <dgm:spPr/>
      <dgm:t>
        <a:bodyPr/>
        <a:lstStyle/>
        <a:p>
          <a:endParaRPr lang="en-US"/>
        </a:p>
      </dgm:t>
    </dgm:pt>
    <dgm:pt modelId="{0722BAF4-EBC2-4398-8A69-ADD22D2FE2A1}" type="sibTrans" cxnId="{A07D7958-EE9E-4396-957F-C854DDFE85E5}">
      <dgm:prSet/>
      <dgm:spPr/>
      <dgm:t>
        <a:bodyPr/>
        <a:lstStyle/>
        <a:p>
          <a:endParaRPr lang="en-US"/>
        </a:p>
      </dgm:t>
    </dgm:pt>
    <dgm:pt modelId="{98A75CD9-40C1-4DAB-BC44-EFED5B4FE630}">
      <dgm:prSet/>
      <dgm:spPr/>
      <dgm:t>
        <a:bodyPr/>
        <a:lstStyle/>
        <a:p>
          <a:r>
            <a:rPr lang="en-US"/>
            <a:t>Unisys Corp. demanded absurd fees for the usage of the LZW algorithm.</a:t>
          </a:r>
        </a:p>
      </dgm:t>
    </dgm:pt>
    <dgm:pt modelId="{A5E92158-E1A0-464C-899E-04FE9BB8722A}" type="parTrans" cxnId="{413D7AD7-64F6-4716-B5BC-E727975D9DCB}">
      <dgm:prSet/>
      <dgm:spPr/>
      <dgm:t>
        <a:bodyPr/>
        <a:lstStyle/>
        <a:p>
          <a:endParaRPr lang="en-US"/>
        </a:p>
      </dgm:t>
    </dgm:pt>
    <dgm:pt modelId="{C7948326-B733-4D5F-8224-32AB6EF9206E}" type="sibTrans" cxnId="{413D7AD7-64F6-4716-B5BC-E727975D9DCB}">
      <dgm:prSet/>
      <dgm:spPr/>
      <dgm:t>
        <a:bodyPr/>
        <a:lstStyle/>
        <a:p>
          <a:endParaRPr lang="en-US"/>
        </a:p>
      </dgm:t>
    </dgm:pt>
    <dgm:pt modelId="{15DB2607-557A-49BE-BA8C-7133D3F62807}" type="pres">
      <dgm:prSet presAssocID="{0475224F-E155-4D7D-B7B1-FA0F7CF7AAD7}" presName="vert0" presStyleCnt="0">
        <dgm:presLayoutVars>
          <dgm:dir/>
          <dgm:animOne val="branch"/>
          <dgm:animLvl val="lvl"/>
        </dgm:presLayoutVars>
      </dgm:prSet>
      <dgm:spPr/>
    </dgm:pt>
    <dgm:pt modelId="{94DDA1B2-C045-4C98-BD1C-5FED9B3A4BC7}" type="pres">
      <dgm:prSet presAssocID="{F9FA8397-8703-4C9A-AC72-17E5BEA9D538}" presName="thickLine" presStyleLbl="alignNode1" presStyleIdx="0" presStyleCnt="5"/>
      <dgm:spPr/>
    </dgm:pt>
    <dgm:pt modelId="{7F18064B-16AC-4AA2-A60A-E3D6456B6AC8}" type="pres">
      <dgm:prSet presAssocID="{F9FA8397-8703-4C9A-AC72-17E5BEA9D538}" presName="horz1" presStyleCnt="0"/>
      <dgm:spPr/>
    </dgm:pt>
    <dgm:pt modelId="{4D7A2FAB-8F21-44F1-99E7-4D9341BB5D15}" type="pres">
      <dgm:prSet presAssocID="{F9FA8397-8703-4C9A-AC72-17E5BEA9D538}" presName="tx1" presStyleLbl="revTx" presStyleIdx="0" presStyleCnt="5"/>
      <dgm:spPr/>
    </dgm:pt>
    <dgm:pt modelId="{6A9FFFDC-3DE5-429D-AFFF-C4986DFFBA37}" type="pres">
      <dgm:prSet presAssocID="{F9FA8397-8703-4C9A-AC72-17E5BEA9D538}" presName="vert1" presStyleCnt="0"/>
      <dgm:spPr/>
    </dgm:pt>
    <dgm:pt modelId="{31087ACC-F7CF-4AA0-9A94-AE9CFA421D8A}" type="pres">
      <dgm:prSet presAssocID="{F2AED7EC-E72F-48C9-8CCD-BBBAF2DAA08E}" presName="thickLine" presStyleLbl="alignNode1" presStyleIdx="1" presStyleCnt="5"/>
      <dgm:spPr/>
    </dgm:pt>
    <dgm:pt modelId="{D0582BBD-8FA2-4AB7-84DA-EA47E2ECC875}" type="pres">
      <dgm:prSet presAssocID="{F2AED7EC-E72F-48C9-8CCD-BBBAF2DAA08E}" presName="horz1" presStyleCnt="0"/>
      <dgm:spPr/>
    </dgm:pt>
    <dgm:pt modelId="{2A2E9DEA-8954-4873-8EE7-80382AB15331}" type="pres">
      <dgm:prSet presAssocID="{F2AED7EC-E72F-48C9-8CCD-BBBAF2DAA08E}" presName="tx1" presStyleLbl="revTx" presStyleIdx="1" presStyleCnt="5"/>
      <dgm:spPr/>
    </dgm:pt>
    <dgm:pt modelId="{2DE4CF7D-CE45-4D6A-B795-204CD4B1995C}" type="pres">
      <dgm:prSet presAssocID="{F2AED7EC-E72F-48C9-8CCD-BBBAF2DAA08E}" presName="vert1" presStyleCnt="0"/>
      <dgm:spPr/>
    </dgm:pt>
    <dgm:pt modelId="{5FD10D27-5370-45D5-81CE-AF206780C187}" type="pres">
      <dgm:prSet presAssocID="{39731321-4322-4350-969A-8C4CD252EFB2}" presName="thickLine" presStyleLbl="alignNode1" presStyleIdx="2" presStyleCnt="5"/>
      <dgm:spPr/>
    </dgm:pt>
    <dgm:pt modelId="{B0D988C9-3D55-4617-82C5-859AA23C1AB6}" type="pres">
      <dgm:prSet presAssocID="{39731321-4322-4350-969A-8C4CD252EFB2}" presName="horz1" presStyleCnt="0"/>
      <dgm:spPr/>
    </dgm:pt>
    <dgm:pt modelId="{87E5B326-BF50-4EC0-B88E-6E9014960CC9}" type="pres">
      <dgm:prSet presAssocID="{39731321-4322-4350-969A-8C4CD252EFB2}" presName="tx1" presStyleLbl="revTx" presStyleIdx="2" presStyleCnt="5"/>
      <dgm:spPr/>
    </dgm:pt>
    <dgm:pt modelId="{A34FC3AD-A8E2-4B0E-90FC-EA0197E152A0}" type="pres">
      <dgm:prSet presAssocID="{39731321-4322-4350-969A-8C4CD252EFB2}" presName="vert1" presStyleCnt="0"/>
      <dgm:spPr/>
    </dgm:pt>
    <dgm:pt modelId="{92209766-565F-4A8C-83CB-D7A25D1B66B6}" type="pres">
      <dgm:prSet presAssocID="{7FF6C1C9-1499-42F8-BAB7-09A1308137B2}" presName="thickLine" presStyleLbl="alignNode1" presStyleIdx="3" presStyleCnt="5"/>
      <dgm:spPr/>
    </dgm:pt>
    <dgm:pt modelId="{33523E46-CC17-4982-A59F-775DD712BD7B}" type="pres">
      <dgm:prSet presAssocID="{7FF6C1C9-1499-42F8-BAB7-09A1308137B2}" presName="horz1" presStyleCnt="0"/>
      <dgm:spPr/>
    </dgm:pt>
    <dgm:pt modelId="{303AE364-157A-41D1-BF33-FDCE8346F077}" type="pres">
      <dgm:prSet presAssocID="{7FF6C1C9-1499-42F8-BAB7-09A1308137B2}" presName="tx1" presStyleLbl="revTx" presStyleIdx="3" presStyleCnt="5"/>
      <dgm:spPr/>
    </dgm:pt>
    <dgm:pt modelId="{28EB578D-84AF-4127-BA27-3D7E45186FAE}" type="pres">
      <dgm:prSet presAssocID="{7FF6C1C9-1499-42F8-BAB7-09A1308137B2}" presName="vert1" presStyleCnt="0"/>
      <dgm:spPr/>
    </dgm:pt>
    <dgm:pt modelId="{83722112-1738-430A-91AD-F6CEF544004C}" type="pres">
      <dgm:prSet presAssocID="{98A75CD9-40C1-4DAB-BC44-EFED5B4FE630}" presName="thickLine" presStyleLbl="alignNode1" presStyleIdx="4" presStyleCnt="5"/>
      <dgm:spPr/>
    </dgm:pt>
    <dgm:pt modelId="{05C3ACC5-C530-44D9-BA2B-5588B6F67822}" type="pres">
      <dgm:prSet presAssocID="{98A75CD9-40C1-4DAB-BC44-EFED5B4FE630}" presName="horz1" presStyleCnt="0"/>
      <dgm:spPr/>
    </dgm:pt>
    <dgm:pt modelId="{9B3832CA-B09F-405B-A45D-09615DE3BCAF}" type="pres">
      <dgm:prSet presAssocID="{98A75CD9-40C1-4DAB-BC44-EFED5B4FE630}" presName="tx1" presStyleLbl="revTx" presStyleIdx="4" presStyleCnt="5"/>
      <dgm:spPr/>
    </dgm:pt>
    <dgm:pt modelId="{38FF2287-5961-4D30-9303-B065E2DBF4FD}" type="pres">
      <dgm:prSet presAssocID="{98A75CD9-40C1-4DAB-BC44-EFED5B4FE630}" presName="vert1" presStyleCnt="0"/>
      <dgm:spPr/>
    </dgm:pt>
  </dgm:ptLst>
  <dgm:cxnLst>
    <dgm:cxn modelId="{C94E3D01-439F-4D58-AE32-584572E2FF38}" srcId="{0475224F-E155-4D7D-B7B1-FA0F7CF7AAD7}" destId="{F2AED7EC-E72F-48C9-8CCD-BBBAF2DAA08E}" srcOrd="1" destOrd="0" parTransId="{C8DB40B2-46B5-41B1-BB95-DBA7B7207FF0}" sibTransId="{2D7B1E81-A319-484B-B994-DE81DBA3DE0A}"/>
    <dgm:cxn modelId="{AF070E26-0A5A-496E-A1F5-1F9D4301E6DA}" type="presOf" srcId="{98A75CD9-40C1-4DAB-BC44-EFED5B4FE630}" destId="{9B3832CA-B09F-405B-A45D-09615DE3BCAF}" srcOrd="0" destOrd="0" presId="urn:microsoft.com/office/officeart/2008/layout/LinedList"/>
    <dgm:cxn modelId="{72787934-BB4C-4A65-BEA1-09109303BA83}" type="presOf" srcId="{F9FA8397-8703-4C9A-AC72-17E5BEA9D538}" destId="{4D7A2FAB-8F21-44F1-99E7-4D9341BB5D15}" srcOrd="0" destOrd="0" presId="urn:microsoft.com/office/officeart/2008/layout/LinedList"/>
    <dgm:cxn modelId="{21D6D464-DC9D-4B99-8697-D6E6E7CF2257}" type="presOf" srcId="{39731321-4322-4350-969A-8C4CD252EFB2}" destId="{87E5B326-BF50-4EC0-B88E-6E9014960CC9}" srcOrd="0" destOrd="0" presId="urn:microsoft.com/office/officeart/2008/layout/LinedList"/>
    <dgm:cxn modelId="{1B3D8A6B-8A2A-486F-8318-28D1A6A27A47}" type="presOf" srcId="{F2AED7EC-E72F-48C9-8CCD-BBBAF2DAA08E}" destId="{2A2E9DEA-8954-4873-8EE7-80382AB15331}" srcOrd="0" destOrd="0" presId="urn:microsoft.com/office/officeart/2008/layout/LinedList"/>
    <dgm:cxn modelId="{A07D7958-EE9E-4396-957F-C854DDFE85E5}" srcId="{0475224F-E155-4D7D-B7B1-FA0F7CF7AAD7}" destId="{7FF6C1C9-1499-42F8-BAB7-09A1308137B2}" srcOrd="3" destOrd="0" parTransId="{06E94D79-BB48-463D-8985-5968E17C9B91}" sibTransId="{0722BAF4-EBC2-4398-8A69-ADD22D2FE2A1}"/>
    <dgm:cxn modelId="{EEAAD380-21E9-45F6-9BB2-BC2D7C1DF5B8}" type="presOf" srcId="{0475224F-E155-4D7D-B7B1-FA0F7CF7AAD7}" destId="{15DB2607-557A-49BE-BA8C-7133D3F62807}" srcOrd="0" destOrd="0" presId="urn:microsoft.com/office/officeart/2008/layout/LinedList"/>
    <dgm:cxn modelId="{748A2396-472C-4A63-8339-02BFC0E3EF63}" type="presOf" srcId="{7FF6C1C9-1499-42F8-BAB7-09A1308137B2}" destId="{303AE364-157A-41D1-BF33-FDCE8346F077}" srcOrd="0" destOrd="0" presId="urn:microsoft.com/office/officeart/2008/layout/LinedList"/>
    <dgm:cxn modelId="{413D7AD7-64F6-4716-B5BC-E727975D9DCB}" srcId="{0475224F-E155-4D7D-B7B1-FA0F7CF7AAD7}" destId="{98A75CD9-40C1-4DAB-BC44-EFED5B4FE630}" srcOrd="4" destOrd="0" parTransId="{A5E92158-E1A0-464C-899E-04FE9BB8722A}" sibTransId="{C7948326-B733-4D5F-8224-32AB6EF9206E}"/>
    <dgm:cxn modelId="{3AF688ED-29AC-4066-86BE-CEF529FC558F}" srcId="{0475224F-E155-4D7D-B7B1-FA0F7CF7AAD7}" destId="{F9FA8397-8703-4C9A-AC72-17E5BEA9D538}" srcOrd="0" destOrd="0" parTransId="{F7E99A67-E53F-4FFA-BAF7-BF896898378A}" sibTransId="{70C9026D-92A6-407D-AD74-360EDBA7150E}"/>
    <dgm:cxn modelId="{F79700F3-BDD5-432C-81A6-F03F8C278774}" srcId="{0475224F-E155-4D7D-B7B1-FA0F7CF7AAD7}" destId="{39731321-4322-4350-969A-8C4CD252EFB2}" srcOrd="2" destOrd="0" parTransId="{6F9129C5-DA50-47AC-B817-A649068B2F73}" sibTransId="{A84E5E9D-878A-465C-91B4-90864ECC44A0}"/>
    <dgm:cxn modelId="{9624238B-0884-4C1E-AB0C-D9C5B91BBE44}" type="presParOf" srcId="{15DB2607-557A-49BE-BA8C-7133D3F62807}" destId="{94DDA1B2-C045-4C98-BD1C-5FED9B3A4BC7}" srcOrd="0" destOrd="0" presId="urn:microsoft.com/office/officeart/2008/layout/LinedList"/>
    <dgm:cxn modelId="{8D4A8E84-BC2C-43EC-86DD-B474319A1D8B}" type="presParOf" srcId="{15DB2607-557A-49BE-BA8C-7133D3F62807}" destId="{7F18064B-16AC-4AA2-A60A-E3D6456B6AC8}" srcOrd="1" destOrd="0" presId="urn:microsoft.com/office/officeart/2008/layout/LinedList"/>
    <dgm:cxn modelId="{1276BA6A-FCD0-4DF5-868C-638F4BDFF979}" type="presParOf" srcId="{7F18064B-16AC-4AA2-A60A-E3D6456B6AC8}" destId="{4D7A2FAB-8F21-44F1-99E7-4D9341BB5D15}" srcOrd="0" destOrd="0" presId="urn:microsoft.com/office/officeart/2008/layout/LinedList"/>
    <dgm:cxn modelId="{34A96758-4BE9-421B-8BBB-FD404ECC73DA}" type="presParOf" srcId="{7F18064B-16AC-4AA2-A60A-E3D6456B6AC8}" destId="{6A9FFFDC-3DE5-429D-AFFF-C4986DFFBA37}" srcOrd="1" destOrd="0" presId="urn:microsoft.com/office/officeart/2008/layout/LinedList"/>
    <dgm:cxn modelId="{AA9E7C98-294A-4832-9B54-BCD27D242631}" type="presParOf" srcId="{15DB2607-557A-49BE-BA8C-7133D3F62807}" destId="{31087ACC-F7CF-4AA0-9A94-AE9CFA421D8A}" srcOrd="2" destOrd="0" presId="urn:microsoft.com/office/officeart/2008/layout/LinedList"/>
    <dgm:cxn modelId="{144EEFF2-62A1-4A90-8A76-D1A4372AA50E}" type="presParOf" srcId="{15DB2607-557A-49BE-BA8C-7133D3F62807}" destId="{D0582BBD-8FA2-4AB7-84DA-EA47E2ECC875}" srcOrd="3" destOrd="0" presId="urn:microsoft.com/office/officeart/2008/layout/LinedList"/>
    <dgm:cxn modelId="{6EC9D3EF-875E-46E9-A422-C77A88615B5E}" type="presParOf" srcId="{D0582BBD-8FA2-4AB7-84DA-EA47E2ECC875}" destId="{2A2E9DEA-8954-4873-8EE7-80382AB15331}" srcOrd="0" destOrd="0" presId="urn:microsoft.com/office/officeart/2008/layout/LinedList"/>
    <dgm:cxn modelId="{80E0F17E-A676-4525-A8E9-AD09D04AA974}" type="presParOf" srcId="{D0582BBD-8FA2-4AB7-84DA-EA47E2ECC875}" destId="{2DE4CF7D-CE45-4D6A-B795-204CD4B1995C}" srcOrd="1" destOrd="0" presId="urn:microsoft.com/office/officeart/2008/layout/LinedList"/>
    <dgm:cxn modelId="{53CB0789-B16A-4BC8-9ADE-255BCCCEC896}" type="presParOf" srcId="{15DB2607-557A-49BE-BA8C-7133D3F62807}" destId="{5FD10D27-5370-45D5-81CE-AF206780C187}" srcOrd="4" destOrd="0" presId="urn:microsoft.com/office/officeart/2008/layout/LinedList"/>
    <dgm:cxn modelId="{BD5D2ED4-A6C9-44C0-9C02-420AFEC4AEA9}" type="presParOf" srcId="{15DB2607-557A-49BE-BA8C-7133D3F62807}" destId="{B0D988C9-3D55-4617-82C5-859AA23C1AB6}" srcOrd="5" destOrd="0" presId="urn:microsoft.com/office/officeart/2008/layout/LinedList"/>
    <dgm:cxn modelId="{F222E04D-CFEF-4681-BC4C-CF6666480E54}" type="presParOf" srcId="{B0D988C9-3D55-4617-82C5-859AA23C1AB6}" destId="{87E5B326-BF50-4EC0-B88E-6E9014960CC9}" srcOrd="0" destOrd="0" presId="urn:microsoft.com/office/officeart/2008/layout/LinedList"/>
    <dgm:cxn modelId="{4D9EDCC9-3AF9-48A7-B37A-359818DB8691}" type="presParOf" srcId="{B0D988C9-3D55-4617-82C5-859AA23C1AB6}" destId="{A34FC3AD-A8E2-4B0E-90FC-EA0197E152A0}" srcOrd="1" destOrd="0" presId="urn:microsoft.com/office/officeart/2008/layout/LinedList"/>
    <dgm:cxn modelId="{622F51BC-A661-4577-97A7-A60998BD252B}" type="presParOf" srcId="{15DB2607-557A-49BE-BA8C-7133D3F62807}" destId="{92209766-565F-4A8C-83CB-D7A25D1B66B6}" srcOrd="6" destOrd="0" presId="urn:microsoft.com/office/officeart/2008/layout/LinedList"/>
    <dgm:cxn modelId="{3F245084-0B4C-4B52-B836-10975C2B4281}" type="presParOf" srcId="{15DB2607-557A-49BE-BA8C-7133D3F62807}" destId="{33523E46-CC17-4982-A59F-775DD712BD7B}" srcOrd="7" destOrd="0" presId="urn:microsoft.com/office/officeart/2008/layout/LinedList"/>
    <dgm:cxn modelId="{8B7935ED-F927-489C-8EF4-3CCBEF28A996}" type="presParOf" srcId="{33523E46-CC17-4982-A59F-775DD712BD7B}" destId="{303AE364-157A-41D1-BF33-FDCE8346F077}" srcOrd="0" destOrd="0" presId="urn:microsoft.com/office/officeart/2008/layout/LinedList"/>
    <dgm:cxn modelId="{4A9A1C0A-756E-41AD-9E2C-E080767C7711}" type="presParOf" srcId="{33523E46-CC17-4982-A59F-775DD712BD7B}" destId="{28EB578D-84AF-4127-BA27-3D7E45186FAE}" srcOrd="1" destOrd="0" presId="urn:microsoft.com/office/officeart/2008/layout/LinedList"/>
    <dgm:cxn modelId="{51545177-EE89-49FF-856D-28AF3DAE966F}" type="presParOf" srcId="{15DB2607-557A-49BE-BA8C-7133D3F62807}" destId="{83722112-1738-430A-91AD-F6CEF544004C}" srcOrd="8" destOrd="0" presId="urn:microsoft.com/office/officeart/2008/layout/LinedList"/>
    <dgm:cxn modelId="{0BBAAEDD-CE82-4C49-8F82-14C2833B0CBC}" type="presParOf" srcId="{15DB2607-557A-49BE-BA8C-7133D3F62807}" destId="{05C3ACC5-C530-44D9-BA2B-5588B6F67822}" srcOrd="9" destOrd="0" presId="urn:microsoft.com/office/officeart/2008/layout/LinedList"/>
    <dgm:cxn modelId="{AA51A4FE-98D6-47C7-8B80-0A34190ECBFC}" type="presParOf" srcId="{05C3ACC5-C530-44D9-BA2B-5588B6F67822}" destId="{9B3832CA-B09F-405B-A45D-09615DE3BCAF}" srcOrd="0" destOrd="0" presId="urn:microsoft.com/office/officeart/2008/layout/LinedList"/>
    <dgm:cxn modelId="{8411E266-5F6B-4C66-BD2D-03ABB0C9B269}" type="presParOf" srcId="{05C3ACC5-C530-44D9-BA2B-5588B6F67822}" destId="{38FF2287-5961-4D30-9303-B065E2DBF4F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1D628963-E98F-4835-A6CC-B9BD397E9D43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3AF8B9E-8FF1-4690-ADE2-2DC58D58A75F}">
      <dgm:prSet/>
      <dgm:spPr/>
      <dgm:t>
        <a:bodyPr/>
        <a:lstStyle/>
        <a:p>
          <a:r>
            <a:rPr lang="en-US" dirty="0"/>
            <a:t>We covered the character ‘L’, now we move on to the next character: ‘A’.</a:t>
          </a:r>
        </a:p>
      </dgm:t>
    </dgm:pt>
    <dgm:pt modelId="{B9B417AC-7907-4611-8F8A-FCB5D73AF63E}" type="parTrans" cxnId="{8DA88684-2701-466C-9D39-2F7715216AB5}">
      <dgm:prSet/>
      <dgm:spPr/>
      <dgm:t>
        <a:bodyPr/>
        <a:lstStyle/>
        <a:p>
          <a:endParaRPr lang="en-US"/>
        </a:p>
      </dgm:t>
    </dgm:pt>
    <dgm:pt modelId="{F07D72ED-8F02-4DB6-96F3-63BEF47F4555}" type="sibTrans" cxnId="{8DA88684-2701-466C-9D39-2F7715216AB5}">
      <dgm:prSet/>
      <dgm:spPr/>
      <dgm:t>
        <a:bodyPr/>
        <a:lstStyle/>
        <a:p>
          <a:endParaRPr lang="en-US"/>
        </a:p>
      </dgm:t>
    </dgm:pt>
    <dgm:pt modelId="{637F1AF8-8AC9-4C9D-A6AB-824FE04A6E67}">
      <dgm:prSet/>
      <dgm:spPr/>
      <dgm:t>
        <a:bodyPr/>
        <a:lstStyle/>
        <a:p>
          <a:r>
            <a:rPr lang="en-US" dirty="0"/>
            <a:t>‘A’ is found in the dictionary; the algorithm takes the character after that, which is ‘\0’.</a:t>
          </a:r>
        </a:p>
      </dgm:t>
    </dgm:pt>
    <dgm:pt modelId="{94052FB8-4CCE-4782-9860-B3DA6074E022}" type="parTrans" cxnId="{15647CAB-261D-4020-B93A-289BC2A29D26}">
      <dgm:prSet/>
      <dgm:spPr/>
      <dgm:t>
        <a:bodyPr/>
        <a:lstStyle/>
        <a:p>
          <a:endParaRPr lang="en-US"/>
        </a:p>
      </dgm:t>
    </dgm:pt>
    <dgm:pt modelId="{B0C9BED2-0895-495E-BC4F-C0EE1D34E7EB}" type="sibTrans" cxnId="{15647CAB-261D-4020-B93A-289BC2A29D26}">
      <dgm:prSet/>
      <dgm:spPr/>
      <dgm:t>
        <a:bodyPr/>
        <a:lstStyle/>
        <a:p>
          <a:endParaRPr lang="en-US"/>
        </a:p>
      </dgm:t>
    </dgm:pt>
    <dgm:pt modelId="{66F954B9-5AFF-49B4-9760-89C8E3B64A04}">
      <dgm:prSet/>
      <dgm:spPr/>
      <dgm:t>
        <a:bodyPr/>
        <a:lstStyle/>
        <a:p>
          <a:r>
            <a:rPr lang="en-US" dirty="0"/>
            <a:t>‘/0’ indicates the end of the string.</a:t>
          </a:r>
        </a:p>
      </dgm:t>
    </dgm:pt>
    <dgm:pt modelId="{093FBDAA-2362-4008-90AC-56DF6F71B6F2}" type="parTrans" cxnId="{21D841C6-7531-43B6-B0B6-29EB8EAE11E7}">
      <dgm:prSet/>
      <dgm:spPr/>
      <dgm:t>
        <a:bodyPr/>
        <a:lstStyle/>
        <a:p>
          <a:endParaRPr lang="en-US"/>
        </a:p>
      </dgm:t>
    </dgm:pt>
    <dgm:pt modelId="{3F12CBD9-E21B-40B2-A669-3E1930C9802C}" type="sibTrans" cxnId="{21D841C6-7531-43B6-B0B6-29EB8EAE11E7}">
      <dgm:prSet/>
      <dgm:spPr/>
      <dgm:t>
        <a:bodyPr/>
        <a:lstStyle/>
        <a:p>
          <a:endParaRPr lang="en-US"/>
        </a:p>
      </dgm:t>
    </dgm:pt>
    <dgm:pt modelId="{CE6530D6-EDB0-4E82-B61C-14BEB380CF4C}">
      <dgm:prSet/>
      <dgm:spPr/>
      <dgm:t>
        <a:bodyPr/>
        <a:lstStyle/>
        <a:p>
          <a:r>
            <a:rPr lang="en-US" dirty="0"/>
            <a:t>Algorithm Stops.</a:t>
          </a:r>
        </a:p>
      </dgm:t>
    </dgm:pt>
    <dgm:pt modelId="{534E5DF8-AD30-4217-B43F-2F000DFE0B84}" type="parTrans" cxnId="{346BF044-6796-4F30-A19A-E77FABD18B7F}">
      <dgm:prSet/>
      <dgm:spPr/>
      <dgm:t>
        <a:bodyPr/>
        <a:lstStyle/>
        <a:p>
          <a:endParaRPr lang="en-US"/>
        </a:p>
      </dgm:t>
    </dgm:pt>
    <dgm:pt modelId="{4AB92E48-76D8-47DD-8B81-F8F475BE4934}" type="sibTrans" cxnId="{346BF044-6796-4F30-A19A-E77FABD18B7F}">
      <dgm:prSet/>
      <dgm:spPr/>
      <dgm:t>
        <a:bodyPr/>
        <a:lstStyle/>
        <a:p>
          <a:endParaRPr lang="en-US"/>
        </a:p>
      </dgm:t>
    </dgm:pt>
    <dgm:pt modelId="{E7310811-15F0-4148-BAFF-5BF34C375CAA}" type="pres">
      <dgm:prSet presAssocID="{1D628963-E98F-4835-A6CC-B9BD397E9D4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F5B2683-0190-40E6-B1D8-613C02A9C7EA}" type="pres">
      <dgm:prSet presAssocID="{B3AF8B9E-8FF1-4690-ADE2-2DC58D58A75F}" presName="hierRoot1" presStyleCnt="0"/>
      <dgm:spPr/>
    </dgm:pt>
    <dgm:pt modelId="{CAEAD1A5-65EE-42AD-9E77-11BD092BC4D1}" type="pres">
      <dgm:prSet presAssocID="{B3AF8B9E-8FF1-4690-ADE2-2DC58D58A75F}" presName="composite" presStyleCnt="0"/>
      <dgm:spPr/>
    </dgm:pt>
    <dgm:pt modelId="{733D2D46-A355-4105-B756-5A363A8F1828}" type="pres">
      <dgm:prSet presAssocID="{B3AF8B9E-8FF1-4690-ADE2-2DC58D58A75F}" presName="background" presStyleLbl="node0" presStyleIdx="0" presStyleCnt="4"/>
      <dgm:spPr/>
    </dgm:pt>
    <dgm:pt modelId="{43176B8A-8828-4B35-B65D-68D2680D0AA6}" type="pres">
      <dgm:prSet presAssocID="{B3AF8B9E-8FF1-4690-ADE2-2DC58D58A75F}" presName="text" presStyleLbl="fgAcc0" presStyleIdx="0" presStyleCnt="4">
        <dgm:presLayoutVars>
          <dgm:chPref val="3"/>
        </dgm:presLayoutVars>
      </dgm:prSet>
      <dgm:spPr/>
    </dgm:pt>
    <dgm:pt modelId="{A1F59658-D402-4F63-B578-AEC303DEDAB5}" type="pres">
      <dgm:prSet presAssocID="{B3AF8B9E-8FF1-4690-ADE2-2DC58D58A75F}" presName="hierChild2" presStyleCnt="0"/>
      <dgm:spPr/>
    </dgm:pt>
    <dgm:pt modelId="{D9B4143C-7916-4226-824D-3DAD6AFF00DB}" type="pres">
      <dgm:prSet presAssocID="{637F1AF8-8AC9-4C9D-A6AB-824FE04A6E67}" presName="hierRoot1" presStyleCnt="0"/>
      <dgm:spPr/>
    </dgm:pt>
    <dgm:pt modelId="{67F8DF15-CE5A-4827-A142-25B9C0C1A1BA}" type="pres">
      <dgm:prSet presAssocID="{637F1AF8-8AC9-4C9D-A6AB-824FE04A6E67}" presName="composite" presStyleCnt="0"/>
      <dgm:spPr/>
    </dgm:pt>
    <dgm:pt modelId="{4239FF8E-FCC2-406E-9D43-34926A58B8AC}" type="pres">
      <dgm:prSet presAssocID="{637F1AF8-8AC9-4C9D-A6AB-824FE04A6E67}" presName="background" presStyleLbl="node0" presStyleIdx="1" presStyleCnt="4"/>
      <dgm:spPr/>
    </dgm:pt>
    <dgm:pt modelId="{49701670-8173-45FF-A6BE-3A62EA55AE2C}" type="pres">
      <dgm:prSet presAssocID="{637F1AF8-8AC9-4C9D-A6AB-824FE04A6E67}" presName="text" presStyleLbl="fgAcc0" presStyleIdx="1" presStyleCnt="4">
        <dgm:presLayoutVars>
          <dgm:chPref val="3"/>
        </dgm:presLayoutVars>
      </dgm:prSet>
      <dgm:spPr/>
    </dgm:pt>
    <dgm:pt modelId="{916FF420-6176-4C2D-B2CC-7EB07BFDF693}" type="pres">
      <dgm:prSet presAssocID="{637F1AF8-8AC9-4C9D-A6AB-824FE04A6E67}" presName="hierChild2" presStyleCnt="0"/>
      <dgm:spPr/>
    </dgm:pt>
    <dgm:pt modelId="{477E8BD8-5CAC-446F-85C9-A8AA79B13BE0}" type="pres">
      <dgm:prSet presAssocID="{66F954B9-5AFF-49B4-9760-89C8E3B64A04}" presName="hierRoot1" presStyleCnt="0"/>
      <dgm:spPr/>
    </dgm:pt>
    <dgm:pt modelId="{D662F768-3F27-4B37-A419-1626145A82A0}" type="pres">
      <dgm:prSet presAssocID="{66F954B9-5AFF-49B4-9760-89C8E3B64A04}" presName="composite" presStyleCnt="0"/>
      <dgm:spPr/>
    </dgm:pt>
    <dgm:pt modelId="{97C220DD-9671-457D-A80D-D10D14DACA0F}" type="pres">
      <dgm:prSet presAssocID="{66F954B9-5AFF-49B4-9760-89C8E3B64A04}" presName="background" presStyleLbl="node0" presStyleIdx="2" presStyleCnt="4"/>
      <dgm:spPr/>
    </dgm:pt>
    <dgm:pt modelId="{72AB324B-ECDD-495F-9E81-9D91693319A5}" type="pres">
      <dgm:prSet presAssocID="{66F954B9-5AFF-49B4-9760-89C8E3B64A04}" presName="text" presStyleLbl="fgAcc0" presStyleIdx="2" presStyleCnt="4">
        <dgm:presLayoutVars>
          <dgm:chPref val="3"/>
        </dgm:presLayoutVars>
      </dgm:prSet>
      <dgm:spPr/>
    </dgm:pt>
    <dgm:pt modelId="{DFE09A16-40EE-4012-A0F4-636627DA9718}" type="pres">
      <dgm:prSet presAssocID="{66F954B9-5AFF-49B4-9760-89C8E3B64A04}" presName="hierChild2" presStyleCnt="0"/>
      <dgm:spPr/>
    </dgm:pt>
    <dgm:pt modelId="{342BE63B-D9F3-46BC-B4AB-78E96FBD00F3}" type="pres">
      <dgm:prSet presAssocID="{CE6530D6-EDB0-4E82-B61C-14BEB380CF4C}" presName="hierRoot1" presStyleCnt="0"/>
      <dgm:spPr/>
    </dgm:pt>
    <dgm:pt modelId="{2CDAE640-FA53-4E95-A339-91B3CC638962}" type="pres">
      <dgm:prSet presAssocID="{CE6530D6-EDB0-4E82-B61C-14BEB380CF4C}" presName="composite" presStyleCnt="0"/>
      <dgm:spPr/>
    </dgm:pt>
    <dgm:pt modelId="{5CF20AA3-25F6-4011-B407-0B505D1251A7}" type="pres">
      <dgm:prSet presAssocID="{CE6530D6-EDB0-4E82-B61C-14BEB380CF4C}" presName="background" presStyleLbl="node0" presStyleIdx="3" presStyleCnt="4"/>
      <dgm:spPr/>
    </dgm:pt>
    <dgm:pt modelId="{541D67E2-F156-446F-91F3-32189DB7BEEB}" type="pres">
      <dgm:prSet presAssocID="{CE6530D6-EDB0-4E82-B61C-14BEB380CF4C}" presName="text" presStyleLbl="fgAcc0" presStyleIdx="3" presStyleCnt="4">
        <dgm:presLayoutVars>
          <dgm:chPref val="3"/>
        </dgm:presLayoutVars>
      </dgm:prSet>
      <dgm:spPr/>
    </dgm:pt>
    <dgm:pt modelId="{6137EA65-09E8-4999-8AF1-1BCB3632780F}" type="pres">
      <dgm:prSet presAssocID="{CE6530D6-EDB0-4E82-B61C-14BEB380CF4C}" presName="hierChild2" presStyleCnt="0"/>
      <dgm:spPr/>
    </dgm:pt>
  </dgm:ptLst>
  <dgm:cxnLst>
    <dgm:cxn modelId="{5FC74F2F-B83A-40E8-B3BC-50F4F0D2A1C3}" type="presOf" srcId="{B3AF8B9E-8FF1-4690-ADE2-2DC58D58A75F}" destId="{43176B8A-8828-4B35-B65D-68D2680D0AA6}" srcOrd="0" destOrd="0" presId="urn:microsoft.com/office/officeart/2005/8/layout/hierarchy1"/>
    <dgm:cxn modelId="{C88ABA5F-17F8-48D7-ACCF-A610613E26B9}" type="presOf" srcId="{CE6530D6-EDB0-4E82-B61C-14BEB380CF4C}" destId="{541D67E2-F156-446F-91F3-32189DB7BEEB}" srcOrd="0" destOrd="0" presId="urn:microsoft.com/office/officeart/2005/8/layout/hierarchy1"/>
    <dgm:cxn modelId="{346BF044-6796-4F30-A19A-E77FABD18B7F}" srcId="{1D628963-E98F-4835-A6CC-B9BD397E9D43}" destId="{CE6530D6-EDB0-4E82-B61C-14BEB380CF4C}" srcOrd="3" destOrd="0" parTransId="{534E5DF8-AD30-4217-B43F-2F000DFE0B84}" sibTransId="{4AB92E48-76D8-47DD-8B81-F8F475BE4934}"/>
    <dgm:cxn modelId="{6E2BA26F-062A-4371-8F5D-2D762B4E6781}" type="presOf" srcId="{66F954B9-5AFF-49B4-9760-89C8E3B64A04}" destId="{72AB324B-ECDD-495F-9E81-9D91693319A5}" srcOrd="0" destOrd="0" presId="urn:microsoft.com/office/officeart/2005/8/layout/hierarchy1"/>
    <dgm:cxn modelId="{47B53371-C47A-4767-81A8-7C82AB94AD51}" type="presOf" srcId="{637F1AF8-8AC9-4C9D-A6AB-824FE04A6E67}" destId="{49701670-8173-45FF-A6BE-3A62EA55AE2C}" srcOrd="0" destOrd="0" presId="urn:microsoft.com/office/officeart/2005/8/layout/hierarchy1"/>
    <dgm:cxn modelId="{8DA88684-2701-466C-9D39-2F7715216AB5}" srcId="{1D628963-E98F-4835-A6CC-B9BD397E9D43}" destId="{B3AF8B9E-8FF1-4690-ADE2-2DC58D58A75F}" srcOrd="0" destOrd="0" parTransId="{B9B417AC-7907-4611-8F8A-FCB5D73AF63E}" sibTransId="{F07D72ED-8F02-4DB6-96F3-63BEF47F4555}"/>
    <dgm:cxn modelId="{15647CAB-261D-4020-B93A-289BC2A29D26}" srcId="{1D628963-E98F-4835-A6CC-B9BD397E9D43}" destId="{637F1AF8-8AC9-4C9D-A6AB-824FE04A6E67}" srcOrd="1" destOrd="0" parTransId="{94052FB8-4CCE-4782-9860-B3DA6074E022}" sibTransId="{B0C9BED2-0895-495E-BC4F-C0EE1D34E7EB}"/>
    <dgm:cxn modelId="{21D841C6-7531-43B6-B0B6-29EB8EAE11E7}" srcId="{1D628963-E98F-4835-A6CC-B9BD397E9D43}" destId="{66F954B9-5AFF-49B4-9760-89C8E3B64A04}" srcOrd="2" destOrd="0" parTransId="{093FBDAA-2362-4008-90AC-56DF6F71B6F2}" sibTransId="{3F12CBD9-E21B-40B2-A669-3E1930C9802C}"/>
    <dgm:cxn modelId="{643A49DA-C53E-4F9D-B854-08F819FFC703}" type="presOf" srcId="{1D628963-E98F-4835-A6CC-B9BD397E9D43}" destId="{E7310811-15F0-4148-BAFF-5BF34C375CAA}" srcOrd="0" destOrd="0" presId="urn:microsoft.com/office/officeart/2005/8/layout/hierarchy1"/>
    <dgm:cxn modelId="{6640ECF6-43A1-41C4-8CF0-481CC28DB72D}" type="presParOf" srcId="{E7310811-15F0-4148-BAFF-5BF34C375CAA}" destId="{5F5B2683-0190-40E6-B1D8-613C02A9C7EA}" srcOrd="0" destOrd="0" presId="urn:microsoft.com/office/officeart/2005/8/layout/hierarchy1"/>
    <dgm:cxn modelId="{D9E0CE59-50CE-4F06-8191-249B07C23B5C}" type="presParOf" srcId="{5F5B2683-0190-40E6-B1D8-613C02A9C7EA}" destId="{CAEAD1A5-65EE-42AD-9E77-11BD092BC4D1}" srcOrd="0" destOrd="0" presId="urn:microsoft.com/office/officeart/2005/8/layout/hierarchy1"/>
    <dgm:cxn modelId="{2F31D6BD-31EF-4347-A38B-74933241ABB3}" type="presParOf" srcId="{CAEAD1A5-65EE-42AD-9E77-11BD092BC4D1}" destId="{733D2D46-A355-4105-B756-5A363A8F1828}" srcOrd="0" destOrd="0" presId="urn:microsoft.com/office/officeart/2005/8/layout/hierarchy1"/>
    <dgm:cxn modelId="{B4DD9801-3C56-49F0-9660-EAE185BBA347}" type="presParOf" srcId="{CAEAD1A5-65EE-42AD-9E77-11BD092BC4D1}" destId="{43176B8A-8828-4B35-B65D-68D2680D0AA6}" srcOrd="1" destOrd="0" presId="urn:microsoft.com/office/officeart/2005/8/layout/hierarchy1"/>
    <dgm:cxn modelId="{90433AF8-EB5A-4196-A3F7-228B34992608}" type="presParOf" srcId="{5F5B2683-0190-40E6-B1D8-613C02A9C7EA}" destId="{A1F59658-D402-4F63-B578-AEC303DEDAB5}" srcOrd="1" destOrd="0" presId="urn:microsoft.com/office/officeart/2005/8/layout/hierarchy1"/>
    <dgm:cxn modelId="{34CC5E9D-4754-4D56-A885-1454D9A283C7}" type="presParOf" srcId="{E7310811-15F0-4148-BAFF-5BF34C375CAA}" destId="{D9B4143C-7916-4226-824D-3DAD6AFF00DB}" srcOrd="1" destOrd="0" presId="urn:microsoft.com/office/officeart/2005/8/layout/hierarchy1"/>
    <dgm:cxn modelId="{AE789F21-F736-484E-B918-C6930C296A2A}" type="presParOf" srcId="{D9B4143C-7916-4226-824D-3DAD6AFF00DB}" destId="{67F8DF15-CE5A-4827-A142-25B9C0C1A1BA}" srcOrd="0" destOrd="0" presId="urn:microsoft.com/office/officeart/2005/8/layout/hierarchy1"/>
    <dgm:cxn modelId="{E0940C51-6573-4A64-979F-96908A3D3169}" type="presParOf" srcId="{67F8DF15-CE5A-4827-A142-25B9C0C1A1BA}" destId="{4239FF8E-FCC2-406E-9D43-34926A58B8AC}" srcOrd="0" destOrd="0" presId="urn:microsoft.com/office/officeart/2005/8/layout/hierarchy1"/>
    <dgm:cxn modelId="{CF6FFC28-D7E7-4B96-B6E5-ED126A7E06BC}" type="presParOf" srcId="{67F8DF15-CE5A-4827-A142-25B9C0C1A1BA}" destId="{49701670-8173-45FF-A6BE-3A62EA55AE2C}" srcOrd="1" destOrd="0" presId="urn:microsoft.com/office/officeart/2005/8/layout/hierarchy1"/>
    <dgm:cxn modelId="{DCA64A37-5818-4C52-8A98-890EF17C8921}" type="presParOf" srcId="{D9B4143C-7916-4226-824D-3DAD6AFF00DB}" destId="{916FF420-6176-4C2D-B2CC-7EB07BFDF693}" srcOrd="1" destOrd="0" presId="urn:microsoft.com/office/officeart/2005/8/layout/hierarchy1"/>
    <dgm:cxn modelId="{7F3F8871-98C3-4E85-84DA-C01B74E77B7D}" type="presParOf" srcId="{E7310811-15F0-4148-BAFF-5BF34C375CAA}" destId="{477E8BD8-5CAC-446F-85C9-A8AA79B13BE0}" srcOrd="2" destOrd="0" presId="urn:microsoft.com/office/officeart/2005/8/layout/hierarchy1"/>
    <dgm:cxn modelId="{25E8A974-0F78-4B4F-B892-2EBBF8C333F5}" type="presParOf" srcId="{477E8BD8-5CAC-446F-85C9-A8AA79B13BE0}" destId="{D662F768-3F27-4B37-A419-1626145A82A0}" srcOrd="0" destOrd="0" presId="urn:microsoft.com/office/officeart/2005/8/layout/hierarchy1"/>
    <dgm:cxn modelId="{BC06A0B8-7B19-4E10-BC55-264B359D76BE}" type="presParOf" srcId="{D662F768-3F27-4B37-A419-1626145A82A0}" destId="{97C220DD-9671-457D-A80D-D10D14DACA0F}" srcOrd="0" destOrd="0" presId="urn:microsoft.com/office/officeart/2005/8/layout/hierarchy1"/>
    <dgm:cxn modelId="{98CD3C98-8A78-472F-8138-C5709C36C6B5}" type="presParOf" srcId="{D662F768-3F27-4B37-A419-1626145A82A0}" destId="{72AB324B-ECDD-495F-9E81-9D91693319A5}" srcOrd="1" destOrd="0" presId="urn:microsoft.com/office/officeart/2005/8/layout/hierarchy1"/>
    <dgm:cxn modelId="{CF7274D5-C27E-4B4F-B2D6-1AB72EE8EA0B}" type="presParOf" srcId="{477E8BD8-5CAC-446F-85C9-A8AA79B13BE0}" destId="{DFE09A16-40EE-4012-A0F4-636627DA9718}" srcOrd="1" destOrd="0" presId="urn:microsoft.com/office/officeart/2005/8/layout/hierarchy1"/>
    <dgm:cxn modelId="{C4487C2C-E118-40DD-8547-5FA356E3DFEC}" type="presParOf" srcId="{E7310811-15F0-4148-BAFF-5BF34C375CAA}" destId="{342BE63B-D9F3-46BC-B4AB-78E96FBD00F3}" srcOrd="3" destOrd="0" presId="urn:microsoft.com/office/officeart/2005/8/layout/hierarchy1"/>
    <dgm:cxn modelId="{C2CEE12E-7B33-4A26-9889-C27DBB5387A5}" type="presParOf" srcId="{342BE63B-D9F3-46BC-B4AB-78E96FBD00F3}" destId="{2CDAE640-FA53-4E95-A339-91B3CC638962}" srcOrd="0" destOrd="0" presId="urn:microsoft.com/office/officeart/2005/8/layout/hierarchy1"/>
    <dgm:cxn modelId="{DFE03C96-6142-4741-A492-26FD4EB50569}" type="presParOf" srcId="{2CDAE640-FA53-4E95-A339-91B3CC638962}" destId="{5CF20AA3-25F6-4011-B407-0B505D1251A7}" srcOrd="0" destOrd="0" presId="urn:microsoft.com/office/officeart/2005/8/layout/hierarchy1"/>
    <dgm:cxn modelId="{886ED865-B22C-4E1B-871C-08FA1E37AA47}" type="presParOf" srcId="{2CDAE640-FA53-4E95-A339-91B3CC638962}" destId="{541D67E2-F156-446F-91F3-32189DB7BEEB}" srcOrd="1" destOrd="0" presId="urn:microsoft.com/office/officeart/2005/8/layout/hierarchy1"/>
    <dgm:cxn modelId="{CB6F8430-1EF0-463B-8717-30BF84D098F3}" type="presParOf" srcId="{342BE63B-D9F3-46BC-B4AB-78E96FBD00F3}" destId="{6137EA65-09E8-4999-8AF1-1BCB3632780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05D3E7A-A610-4120-963D-2D27246F8229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5A9BE795-1E7B-4774-8C97-02BCA175B9ED}">
      <dgm:prSet/>
      <dgm:spPr/>
      <dgm:t>
        <a:bodyPr/>
        <a:lstStyle/>
        <a:p>
          <a:r>
            <a:rPr lang="en-US"/>
            <a:t>UNIX file compression utility compress uses the LZW compression algorithm.</a:t>
          </a:r>
        </a:p>
      </dgm:t>
    </dgm:pt>
    <dgm:pt modelId="{17C6E373-7557-45B7-9F92-BBDA2D80156E}" type="parTrans" cxnId="{53704287-D9D1-4820-B878-44A3AF62AFE6}">
      <dgm:prSet/>
      <dgm:spPr/>
      <dgm:t>
        <a:bodyPr/>
        <a:lstStyle/>
        <a:p>
          <a:endParaRPr lang="en-US"/>
        </a:p>
      </dgm:t>
    </dgm:pt>
    <dgm:pt modelId="{0B3AE08D-DE74-4926-93CE-7A9155F4EB73}" type="sibTrans" cxnId="{53704287-D9D1-4820-B878-44A3AF62AFE6}">
      <dgm:prSet/>
      <dgm:spPr/>
      <dgm:t>
        <a:bodyPr/>
        <a:lstStyle/>
        <a:p>
          <a:endParaRPr lang="en-US"/>
        </a:p>
      </dgm:t>
    </dgm:pt>
    <dgm:pt modelId="{0ED10E5E-2FA1-47F3-AD1C-E36A65EBF5A7}">
      <dgm:prSet/>
      <dgm:spPr/>
      <dgm:t>
        <a:bodyPr/>
        <a:lstStyle/>
        <a:p>
          <a:r>
            <a:rPr lang="en-US"/>
            <a:t>Some PDF files are created using the LZW compression algorithm.</a:t>
          </a:r>
        </a:p>
      </dgm:t>
    </dgm:pt>
    <dgm:pt modelId="{E171D5D4-9220-4D8D-B84B-4E4667DDA708}" type="parTrans" cxnId="{B9602F5C-F2EC-44F3-9C35-0483BFE237C5}">
      <dgm:prSet/>
      <dgm:spPr/>
      <dgm:t>
        <a:bodyPr/>
        <a:lstStyle/>
        <a:p>
          <a:endParaRPr lang="en-US"/>
        </a:p>
      </dgm:t>
    </dgm:pt>
    <dgm:pt modelId="{26AB3D4D-DEA5-463C-8CA2-0378213A07FC}" type="sibTrans" cxnId="{B9602F5C-F2EC-44F3-9C35-0483BFE237C5}">
      <dgm:prSet/>
      <dgm:spPr/>
      <dgm:t>
        <a:bodyPr/>
        <a:lstStyle/>
        <a:p>
          <a:endParaRPr lang="en-US"/>
        </a:p>
      </dgm:t>
    </dgm:pt>
    <dgm:pt modelId="{7ACFD25D-1F45-4B56-9C72-ED027A07FA7C}">
      <dgm:prSet/>
      <dgm:spPr/>
      <dgm:t>
        <a:bodyPr/>
        <a:lstStyle/>
        <a:p>
          <a:r>
            <a:rPr lang="en-US"/>
            <a:t>Tagged Image File Format (TIFF) is the image file format derived from the LZW.</a:t>
          </a:r>
        </a:p>
      </dgm:t>
    </dgm:pt>
    <dgm:pt modelId="{ABF61679-FCDD-4299-A795-7F65A3FE0973}" type="parTrans" cxnId="{67556690-6F3F-4B37-B0B9-BC378E698DB8}">
      <dgm:prSet/>
      <dgm:spPr/>
      <dgm:t>
        <a:bodyPr/>
        <a:lstStyle/>
        <a:p>
          <a:endParaRPr lang="en-US"/>
        </a:p>
      </dgm:t>
    </dgm:pt>
    <dgm:pt modelId="{76E0BB1B-A9E6-4BDB-BA5E-B83899BD0FB9}" type="sibTrans" cxnId="{67556690-6F3F-4B37-B0B9-BC378E698DB8}">
      <dgm:prSet/>
      <dgm:spPr/>
      <dgm:t>
        <a:bodyPr/>
        <a:lstStyle/>
        <a:p>
          <a:endParaRPr lang="en-US"/>
        </a:p>
      </dgm:t>
    </dgm:pt>
    <dgm:pt modelId="{5D610E33-7326-4C87-92CE-48BE1E36114F}">
      <dgm:prSet/>
      <dgm:spPr/>
      <dgm:t>
        <a:bodyPr/>
        <a:lstStyle/>
        <a:p>
          <a:r>
            <a:rPr lang="en-US"/>
            <a:t>Graphics Interchange Format (GIF) is the most popular implementation of the LZW</a:t>
          </a:r>
        </a:p>
      </dgm:t>
    </dgm:pt>
    <dgm:pt modelId="{BC502EC1-9EB3-4620-820F-29B877E9D433}" type="parTrans" cxnId="{092C4C9C-0DA3-49C4-8F2C-5A1F03D7FD75}">
      <dgm:prSet/>
      <dgm:spPr/>
      <dgm:t>
        <a:bodyPr/>
        <a:lstStyle/>
        <a:p>
          <a:endParaRPr lang="en-US"/>
        </a:p>
      </dgm:t>
    </dgm:pt>
    <dgm:pt modelId="{D602B653-65F2-4707-AA06-C482FE930293}" type="sibTrans" cxnId="{092C4C9C-0DA3-49C4-8F2C-5A1F03D7FD75}">
      <dgm:prSet/>
      <dgm:spPr/>
      <dgm:t>
        <a:bodyPr/>
        <a:lstStyle/>
        <a:p>
          <a:endParaRPr lang="en-US"/>
        </a:p>
      </dgm:t>
    </dgm:pt>
    <dgm:pt modelId="{007170C0-F711-4A84-A89D-821952E3440A}" type="pres">
      <dgm:prSet presAssocID="{305D3E7A-A610-4120-963D-2D27246F8229}" presName="root" presStyleCnt="0">
        <dgm:presLayoutVars>
          <dgm:dir/>
          <dgm:resizeHandles val="exact"/>
        </dgm:presLayoutVars>
      </dgm:prSet>
      <dgm:spPr/>
    </dgm:pt>
    <dgm:pt modelId="{02BE2A21-94B7-4A36-A838-D41E50A6B0AB}" type="pres">
      <dgm:prSet presAssocID="{305D3E7A-A610-4120-963D-2D27246F8229}" presName="container" presStyleCnt="0">
        <dgm:presLayoutVars>
          <dgm:dir/>
          <dgm:resizeHandles val="exact"/>
        </dgm:presLayoutVars>
      </dgm:prSet>
      <dgm:spPr/>
    </dgm:pt>
    <dgm:pt modelId="{70DAAC37-85AC-45A4-B062-43BBBE889711}" type="pres">
      <dgm:prSet presAssocID="{5A9BE795-1E7B-4774-8C97-02BCA175B9ED}" presName="compNode" presStyleCnt="0"/>
      <dgm:spPr/>
    </dgm:pt>
    <dgm:pt modelId="{8C0A6CE2-4CB9-4A77-ABAC-CAA29CE05C6B}" type="pres">
      <dgm:prSet presAssocID="{5A9BE795-1E7B-4774-8C97-02BCA175B9ED}" presName="iconBgRect" presStyleLbl="bgShp" presStyleIdx="0" presStyleCnt="4"/>
      <dgm:spPr/>
    </dgm:pt>
    <dgm:pt modelId="{3DEFB740-5911-4C85-B78F-7D835F5FB8BA}" type="pres">
      <dgm:prSet presAssocID="{5A9BE795-1E7B-4774-8C97-02BCA175B9E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lgisayar"/>
        </a:ext>
      </dgm:extLst>
    </dgm:pt>
    <dgm:pt modelId="{0C73CF00-F97F-4A32-84D6-28DFB4286267}" type="pres">
      <dgm:prSet presAssocID="{5A9BE795-1E7B-4774-8C97-02BCA175B9ED}" presName="spaceRect" presStyleCnt="0"/>
      <dgm:spPr/>
    </dgm:pt>
    <dgm:pt modelId="{B67EA461-0C10-414D-BEF8-A44D08444930}" type="pres">
      <dgm:prSet presAssocID="{5A9BE795-1E7B-4774-8C97-02BCA175B9ED}" presName="textRect" presStyleLbl="revTx" presStyleIdx="0" presStyleCnt="4">
        <dgm:presLayoutVars>
          <dgm:chMax val="1"/>
          <dgm:chPref val="1"/>
        </dgm:presLayoutVars>
      </dgm:prSet>
      <dgm:spPr/>
    </dgm:pt>
    <dgm:pt modelId="{29F46E7C-06C7-4552-8898-F85FFD8E890C}" type="pres">
      <dgm:prSet presAssocID="{0B3AE08D-DE74-4926-93CE-7A9155F4EB73}" presName="sibTrans" presStyleLbl="sibTrans2D1" presStyleIdx="0" presStyleCnt="0"/>
      <dgm:spPr/>
    </dgm:pt>
    <dgm:pt modelId="{1F508720-B72B-41AA-A108-5ED335DA6F48}" type="pres">
      <dgm:prSet presAssocID="{0ED10E5E-2FA1-47F3-AD1C-E36A65EBF5A7}" presName="compNode" presStyleCnt="0"/>
      <dgm:spPr/>
    </dgm:pt>
    <dgm:pt modelId="{C4FF186F-5B8D-4076-AF13-D6C1D1B22AA4}" type="pres">
      <dgm:prSet presAssocID="{0ED10E5E-2FA1-47F3-AD1C-E36A65EBF5A7}" presName="iconBgRect" presStyleLbl="bgShp" presStyleIdx="1" presStyleCnt="4"/>
      <dgm:spPr/>
    </dgm:pt>
    <dgm:pt modelId="{9303DD4A-08B4-4B90-85B2-89E8796975E5}" type="pres">
      <dgm:prSet presAssocID="{0ED10E5E-2FA1-47F3-AD1C-E36A65EBF5A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k"/>
        </a:ext>
      </dgm:extLst>
    </dgm:pt>
    <dgm:pt modelId="{B93C7212-5A79-4377-AF3E-B6D5EE688A72}" type="pres">
      <dgm:prSet presAssocID="{0ED10E5E-2FA1-47F3-AD1C-E36A65EBF5A7}" presName="spaceRect" presStyleCnt="0"/>
      <dgm:spPr/>
    </dgm:pt>
    <dgm:pt modelId="{8497EE55-3B0A-41AA-BE32-55D984EF6AC5}" type="pres">
      <dgm:prSet presAssocID="{0ED10E5E-2FA1-47F3-AD1C-E36A65EBF5A7}" presName="textRect" presStyleLbl="revTx" presStyleIdx="1" presStyleCnt="4">
        <dgm:presLayoutVars>
          <dgm:chMax val="1"/>
          <dgm:chPref val="1"/>
        </dgm:presLayoutVars>
      </dgm:prSet>
      <dgm:spPr/>
    </dgm:pt>
    <dgm:pt modelId="{6E7D3A1D-6818-4671-BD7A-FC7295C5F511}" type="pres">
      <dgm:prSet presAssocID="{26AB3D4D-DEA5-463C-8CA2-0378213A07FC}" presName="sibTrans" presStyleLbl="sibTrans2D1" presStyleIdx="0" presStyleCnt="0"/>
      <dgm:spPr/>
    </dgm:pt>
    <dgm:pt modelId="{A2AC54F1-D55F-4334-8A7B-4CBA9D63771F}" type="pres">
      <dgm:prSet presAssocID="{7ACFD25D-1F45-4B56-9C72-ED027A07FA7C}" presName="compNode" presStyleCnt="0"/>
      <dgm:spPr/>
    </dgm:pt>
    <dgm:pt modelId="{96FE7573-846B-4118-BBA6-6F4C37BA2185}" type="pres">
      <dgm:prSet presAssocID="{7ACFD25D-1F45-4B56-9C72-ED027A07FA7C}" presName="iconBgRect" presStyleLbl="bgShp" presStyleIdx="2" presStyleCnt="4"/>
      <dgm:spPr/>
    </dgm:pt>
    <dgm:pt modelId="{55CA5181-F9F6-4F36-87AA-5504D7794E9E}" type="pres">
      <dgm:prSet presAssocID="{7ACFD25D-1F45-4B56-9C72-ED027A07FA7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simler"/>
        </a:ext>
      </dgm:extLst>
    </dgm:pt>
    <dgm:pt modelId="{E5A30938-503F-47BD-BF40-C651ECD5FF82}" type="pres">
      <dgm:prSet presAssocID="{7ACFD25D-1F45-4B56-9C72-ED027A07FA7C}" presName="spaceRect" presStyleCnt="0"/>
      <dgm:spPr/>
    </dgm:pt>
    <dgm:pt modelId="{9297EC3A-2A8B-4EA3-8092-66037AC28E1D}" type="pres">
      <dgm:prSet presAssocID="{7ACFD25D-1F45-4B56-9C72-ED027A07FA7C}" presName="textRect" presStyleLbl="revTx" presStyleIdx="2" presStyleCnt="4">
        <dgm:presLayoutVars>
          <dgm:chMax val="1"/>
          <dgm:chPref val="1"/>
        </dgm:presLayoutVars>
      </dgm:prSet>
      <dgm:spPr/>
    </dgm:pt>
    <dgm:pt modelId="{87CE2FA6-63B0-4725-9766-7CF812F05691}" type="pres">
      <dgm:prSet presAssocID="{76E0BB1B-A9E6-4BDB-BA5E-B83899BD0FB9}" presName="sibTrans" presStyleLbl="sibTrans2D1" presStyleIdx="0" presStyleCnt="0"/>
      <dgm:spPr/>
    </dgm:pt>
    <dgm:pt modelId="{01D843B6-69FE-46EC-B3FC-589A192692C4}" type="pres">
      <dgm:prSet presAssocID="{5D610E33-7326-4C87-92CE-48BE1E36114F}" presName="compNode" presStyleCnt="0"/>
      <dgm:spPr/>
    </dgm:pt>
    <dgm:pt modelId="{C894B178-E04E-4008-BC89-D87F5C5B0D47}" type="pres">
      <dgm:prSet presAssocID="{5D610E33-7326-4C87-92CE-48BE1E36114F}" presName="iconBgRect" presStyleLbl="bgShp" presStyleIdx="3" presStyleCnt="4"/>
      <dgm:spPr/>
    </dgm:pt>
    <dgm:pt modelId="{85F6FA87-89E2-43FB-A5EC-2F2ACCDE5E69}" type="pres">
      <dgm:prSet presAssocID="{5D610E33-7326-4C87-92CE-48BE1E36114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995C0E1C-3056-49F8-8B0E-B5B84002FA84}" type="pres">
      <dgm:prSet presAssocID="{5D610E33-7326-4C87-92CE-48BE1E36114F}" presName="spaceRect" presStyleCnt="0"/>
      <dgm:spPr/>
    </dgm:pt>
    <dgm:pt modelId="{E9ADA568-5DDD-4C2B-9F52-BFE8A2D32433}" type="pres">
      <dgm:prSet presAssocID="{5D610E33-7326-4C87-92CE-48BE1E36114F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5D1CC627-AFCF-4FFC-AA82-25E5840DFB33}" type="presOf" srcId="{305D3E7A-A610-4120-963D-2D27246F8229}" destId="{007170C0-F711-4A84-A89D-821952E3440A}" srcOrd="0" destOrd="0" presId="urn:microsoft.com/office/officeart/2018/2/layout/IconCircleList"/>
    <dgm:cxn modelId="{C5E85640-E3FA-4627-A8F3-D9BC1A62C21E}" type="presOf" srcId="{0ED10E5E-2FA1-47F3-AD1C-E36A65EBF5A7}" destId="{8497EE55-3B0A-41AA-BE32-55D984EF6AC5}" srcOrd="0" destOrd="0" presId="urn:microsoft.com/office/officeart/2018/2/layout/IconCircleList"/>
    <dgm:cxn modelId="{B9602F5C-F2EC-44F3-9C35-0483BFE237C5}" srcId="{305D3E7A-A610-4120-963D-2D27246F8229}" destId="{0ED10E5E-2FA1-47F3-AD1C-E36A65EBF5A7}" srcOrd="1" destOrd="0" parTransId="{E171D5D4-9220-4D8D-B84B-4E4667DDA708}" sibTransId="{26AB3D4D-DEA5-463C-8CA2-0378213A07FC}"/>
    <dgm:cxn modelId="{2D15856C-9A78-415F-B04D-0B23529CB39B}" type="presOf" srcId="{76E0BB1B-A9E6-4BDB-BA5E-B83899BD0FB9}" destId="{87CE2FA6-63B0-4725-9766-7CF812F05691}" srcOrd="0" destOrd="0" presId="urn:microsoft.com/office/officeart/2018/2/layout/IconCircleList"/>
    <dgm:cxn modelId="{A44E604E-1D8E-4DFD-AF31-0C739FED98DB}" type="presOf" srcId="{5A9BE795-1E7B-4774-8C97-02BCA175B9ED}" destId="{B67EA461-0C10-414D-BEF8-A44D08444930}" srcOrd="0" destOrd="0" presId="urn:microsoft.com/office/officeart/2018/2/layout/IconCircleList"/>
    <dgm:cxn modelId="{D716DB5A-58C2-4AA0-86BC-AF2DB522BF51}" type="presOf" srcId="{5D610E33-7326-4C87-92CE-48BE1E36114F}" destId="{E9ADA568-5DDD-4C2B-9F52-BFE8A2D32433}" srcOrd="0" destOrd="0" presId="urn:microsoft.com/office/officeart/2018/2/layout/IconCircleList"/>
    <dgm:cxn modelId="{7586DB5A-0D38-43B7-8CC5-56E309CBF7DC}" type="presOf" srcId="{7ACFD25D-1F45-4B56-9C72-ED027A07FA7C}" destId="{9297EC3A-2A8B-4EA3-8092-66037AC28E1D}" srcOrd="0" destOrd="0" presId="urn:microsoft.com/office/officeart/2018/2/layout/IconCircleList"/>
    <dgm:cxn modelId="{53704287-D9D1-4820-B878-44A3AF62AFE6}" srcId="{305D3E7A-A610-4120-963D-2D27246F8229}" destId="{5A9BE795-1E7B-4774-8C97-02BCA175B9ED}" srcOrd="0" destOrd="0" parTransId="{17C6E373-7557-45B7-9F92-BBDA2D80156E}" sibTransId="{0B3AE08D-DE74-4926-93CE-7A9155F4EB73}"/>
    <dgm:cxn modelId="{67556690-6F3F-4B37-B0B9-BC378E698DB8}" srcId="{305D3E7A-A610-4120-963D-2D27246F8229}" destId="{7ACFD25D-1F45-4B56-9C72-ED027A07FA7C}" srcOrd="2" destOrd="0" parTransId="{ABF61679-FCDD-4299-A795-7F65A3FE0973}" sibTransId="{76E0BB1B-A9E6-4BDB-BA5E-B83899BD0FB9}"/>
    <dgm:cxn modelId="{092C4C9C-0DA3-49C4-8F2C-5A1F03D7FD75}" srcId="{305D3E7A-A610-4120-963D-2D27246F8229}" destId="{5D610E33-7326-4C87-92CE-48BE1E36114F}" srcOrd="3" destOrd="0" parTransId="{BC502EC1-9EB3-4620-820F-29B877E9D433}" sibTransId="{D602B653-65F2-4707-AA06-C482FE930293}"/>
    <dgm:cxn modelId="{904A0CBA-96B2-4D3B-8BC7-465CD2849157}" type="presOf" srcId="{0B3AE08D-DE74-4926-93CE-7A9155F4EB73}" destId="{29F46E7C-06C7-4552-8898-F85FFD8E890C}" srcOrd="0" destOrd="0" presId="urn:microsoft.com/office/officeart/2018/2/layout/IconCircleList"/>
    <dgm:cxn modelId="{31F032DA-D8AE-405D-8923-EFD8C91A06C7}" type="presOf" srcId="{26AB3D4D-DEA5-463C-8CA2-0378213A07FC}" destId="{6E7D3A1D-6818-4671-BD7A-FC7295C5F511}" srcOrd="0" destOrd="0" presId="urn:microsoft.com/office/officeart/2018/2/layout/IconCircleList"/>
    <dgm:cxn modelId="{98F2C3AF-3A42-4359-8E55-A1206FCDAB80}" type="presParOf" srcId="{007170C0-F711-4A84-A89D-821952E3440A}" destId="{02BE2A21-94B7-4A36-A838-D41E50A6B0AB}" srcOrd="0" destOrd="0" presId="urn:microsoft.com/office/officeart/2018/2/layout/IconCircleList"/>
    <dgm:cxn modelId="{0BD5DEA8-1462-4DF9-B7CE-4343F4F26B82}" type="presParOf" srcId="{02BE2A21-94B7-4A36-A838-D41E50A6B0AB}" destId="{70DAAC37-85AC-45A4-B062-43BBBE889711}" srcOrd="0" destOrd="0" presId="urn:microsoft.com/office/officeart/2018/2/layout/IconCircleList"/>
    <dgm:cxn modelId="{C03A4F56-62F2-43A1-B5FE-D99254FF7574}" type="presParOf" srcId="{70DAAC37-85AC-45A4-B062-43BBBE889711}" destId="{8C0A6CE2-4CB9-4A77-ABAC-CAA29CE05C6B}" srcOrd="0" destOrd="0" presId="urn:microsoft.com/office/officeart/2018/2/layout/IconCircleList"/>
    <dgm:cxn modelId="{89CFDA65-CB46-4557-99A7-0E5971041074}" type="presParOf" srcId="{70DAAC37-85AC-45A4-B062-43BBBE889711}" destId="{3DEFB740-5911-4C85-B78F-7D835F5FB8BA}" srcOrd="1" destOrd="0" presId="urn:microsoft.com/office/officeart/2018/2/layout/IconCircleList"/>
    <dgm:cxn modelId="{F5EC1340-9FE7-41B5-87C9-B5F2CB60C02A}" type="presParOf" srcId="{70DAAC37-85AC-45A4-B062-43BBBE889711}" destId="{0C73CF00-F97F-4A32-84D6-28DFB4286267}" srcOrd="2" destOrd="0" presId="urn:microsoft.com/office/officeart/2018/2/layout/IconCircleList"/>
    <dgm:cxn modelId="{A62D422E-3CEF-485B-9CE4-E0DFE0010EE7}" type="presParOf" srcId="{70DAAC37-85AC-45A4-B062-43BBBE889711}" destId="{B67EA461-0C10-414D-BEF8-A44D08444930}" srcOrd="3" destOrd="0" presId="urn:microsoft.com/office/officeart/2018/2/layout/IconCircleList"/>
    <dgm:cxn modelId="{0AA07509-30C4-4032-9490-33DB00F13F80}" type="presParOf" srcId="{02BE2A21-94B7-4A36-A838-D41E50A6B0AB}" destId="{29F46E7C-06C7-4552-8898-F85FFD8E890C}" srcOrd="1" destOrd="0" presId="urn:microsoft.com/office/officeart/2018/2/layout/IconCircleList"/>
    <dgm:cxn modelId="{879823BE-0276-4FC5-9FE6-71195E15EF0F}" type="presParOf" srcId="{02BE2A21-94B7-4A36-A838-D41E50A6B0AB}" destId="{1F508720-B72B-41AA-A108-5ED335DA6F48}" srcOrd="2" destOrd="0" presId="urn:microsoft.com/office/officeart/2018/2/layout/IconCircleList"/>
    <dgm:cxn modelId="{5269C497-A1B9-43F6-A767-9A06CBF3FBBC}" type="presParOf" srcId="{1F508720-B72B-41AA-A108-5ED335DA6F48}" destId="{C4FF186F-5B8D-4076-AF13-D6C1D1B22AA4}" srcOrd="0" destOrd="0" presId="urn:microsoft.com/office/officeart/2018/2/layout/IconCircleList"/>
    <dgm:cxn modelId="{B424A76D-3CF8-413B-AEB9-CF39CA4824C6}" type="presParOf" srcId="{1F508720-B72B-41AA-A108-5ED335DA6F48}" destId="{9303DD4A-08B4-4B90-85B2-89E8796975E5}" srcOrd="1" destOrd="0" presId="urn:microsoft.com/office/officeart/2018/2/layout/IconCircleList"/>
    <dgm:cxn modelId="{B31521A7-366B-4759-A513-47B0E6D3546F}" type="presParOf" srcId="{1F508720-B72B-41AA-A108-5ED335DA6F48}" destId="{B93C7212-5A79-4377-AF3E-B6D5EE688A72}" srcOrd="2" destOrd="0" presId="urn:microsoft.com/office/officeart/2018/2/layout/IconCircleList"/>
    <dgm:cxn modelId="{A158C8B6-8864-4AC2-A8ED-7ED8514C12D5}" type="presParOf" srcId="{1F508720-B72B-41AA-A108-5ED335DA6F48}" destId="{8497EE55-3B0A-41AA-BE32-55D984EF6AC5}" srcOrd="3" destOrd="0" presId="urn:microsoft.com/office/officeart/2018/2/layout/IconCircleList"/>
    <dgm:cxn modelId="{E6FA7851-B2D2-4023-8F4F-A63B0420F819}" type="presParOf" srcId="{02BE2A21-94B7-4A36-A838-D41E50A6B0AB}" destId="{6E7D3A1D-6818-4671-BD7A-FC7295C5F511}" srcOrd="3" destOrd="0" presId="urn:microsoft.com/office/officeart/2018/2/layout/IconCircleList"/>
    <dgm:cxn modelId="{8175C8CD-F8A8-440E-91AB-700804C82419}" type="presParOf" srcId="{02BE2A21-94B7-4A36-A838-D41E50A6B0AB}" destId="{A2AC54F1-D55F-4334-8A7B-4CBA9D63771F}" srcOrd="4" destOrd="0" presId="urn:microsoft.com/office/officeart/2018/2/layout/IconCircleList"/>
    <dgm:cxn modelId="{41838FA8-4EC9-4A1D-8837-590FE2B7F1CC}" type="presParOf" srcId="{A2AC54F1-D55F-4334-8A7B-4CBA9D63771F}" destId="{96FE7573-846B-4118-BBA6-6F4C37BA2185}" srcOrd="0" destOrd="0" presId="urn:microsoft.com/office/officeart/2018/2/layout/IconCircleList"/>
    <dgm:cxn modelId="{954CA995-46EB-4A7B-BE9B-211128B2F296}" type="presParOf" srcId="{A2AC54F1-D55F-4334-8A7B-4CBA9D63771F}" destId="{55CA5181-F9F6-4F36-87AA-5504D7794E9E}" srcOrd="1" destOrd="0" presId="urn:microsoft.com/office/officeart/2018/2/layout/IconCircleList"/>
    <dgm:cxn modelId="{23353B7B-D647-4AD9-8B51-3F37381AC9FC}" type="presParOf" srcId="{A2AC54F1-D55F-4334-8A7B-4CBA9D63771F}" destId="{E5A30938-503F-47BD-BF40-C651ECD5FF82}" srcOrd="2" destOrd="0" presId="urn:microsoft.com/office/officeart/2018/2/layout/IconCircleList"/>
    <dgm:cxn modelId="{57EC487D-35FF-445A-892E-7B05CE829D5D}" type="presParOf" srcId="{A2AC54F1-D55F-4334-8A7B-4CBA9D63771F}" destId="{9297EC3A-2A8B-4EA3-8092-66037AC28E1D}" srcOrd="3" destOrd="0" presId="urn:microsoft.com/office/officeart/2018/2/layout/IconCircleList"/>
    <dgm:cxn modelId="{78909CF0-C4DA-478A-B8AC-117FFB075D4D}" type="presParOf" srcId="{02BE2A21-94B7-4A36-A838-D41E50A6B0AB}" destId="{87CE2FA6-63B0-4725-9766-7CF812F05691}" srcOrd="5" destOrd="0" presId="urn:microsoft.com/office/officeart/2018/2/layout/IconCircleList"/>
    <dgm:cxn modelId="{AE3529DA-E20D-46DF-8F70-6D8D078A64E8}" type="presParOf" srcId="{02BE2A21-94B7-4A36-A838-D41E50A6B0AB}" destId="{01D843B6-69FE-46EC-B3FC-589A192692C4}" srcOrd="6" destOrd="0" presId="urn:microsoft.com/office/officeart/2018/2/layout/IconCircleList"/>
    <dgm:cxn modelId="{9372256D-B81E-4747-8FA2-261F3F8CCE94}" type="presParOf" srcId="{01D843B6-69FE-46EC-B3FC-589A192692C4}" destId="{C894B178-E04E-4008-BC89-D87F5C5B0D47}" srcOrd="0" destOrd="0" presId="urn:microsoft.com/office/officeart/2018/2/layout/IconCircleList"/>
    <dgm:cxn modelId="{F716BAC9-1DD9-418D-BD8C-9D1F54D54B25}" type="presParOf" srcId="{01D843B6-69FE-46EC-B3FC-589A192692C4}" destId="{85F6FA87-89E2-43FB-A5EC-2F2ACCDE5E69}" srcOrd="1" destOrd="0" presId="urn:microsoft.com/office/officeart/2018/2/layout/IconCircleList"/>
    <dgm:cxn modelId="{96C2B07D-167C-4CBC-8D0F-BCE217C06AE9}" type="presParOf" srcId="{01D843B6-69FE-46EC-B3FC-589A192692C4}" destId="{995C0E1C-3056-49F8-8B0E-B5B84002FA84}" srcOrd="2" destOrd="0" presId="urn:microsoft.com/office/officeart/2018/2/layout/IconCircleList"/>
    <dgm:cxn modelId="{A49C01CB-225E-43AF-8F1C-706217F5A00A}" type="presParOf" srcId="{01D843B6-69FE-46EC-B3FC-589A192692C4}" destId="{E9ADA568-5DDD-4C2B-9F52-BFE8A2D32433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D628963-E98F-4835-A6CC-B9BD397E9D43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3AF8B9E-8FF1-4690-ADE2-2DC58D58A75F}">
      <dgm:prSet/>
      <dgm:spPr/>
      <dgm:t>
        <a:bodyPr/>
        <a:lstStyle/>
        <a:p>
          <a:r>
            <a:rPr lang="en-US"/>
            <a:t>The algorithm starts with the first character of the word: ‘C’.</a:t>
          </a:r>
        </a:p>
      </dgm:t>
    </dgm:pt>
    <dgm:pt modelId="{B9B417AC-7907-4611-8F8A-FCB5D73AF63E}" type="parTrans" cxnId="{8DA88684-2701-466C-9D39-2F7715216AB5}">
      <dgm:prSet/>
      <dgm:spPr/>
      <dgm:t>
        <a:bodyPr/>
        <a:lstStyle/>
        <a:p>
          <a:endParaRPr lang="en-US"/>
        </a:p>
      </dgm:t>
    </dgm:pt>
    <dgm:pt modelId="{F07D72ED-8F02-4DB6-96F3-63BEF47F4555}" type="sibTrans" cxnId="{8DA88684-2701-466C-9D39-2F7715216AB5}">
      <dgm:prSet/>
      <dgm:spPr/>
      <dgm:t>
        <a:bodyPr/>
        <a:lstStyle/>
        <a:p>
          <a:endParaRPr lang="en-US"/>
        </a:p>
      </dgm:t>
    </dgm:pt>
    <dgm:pt modelId="{637F1AF8-8AC9-4C9D-A6AB-824FE04A6E67}">
      <dgm:prSet/>
      <dgm:spPr/>
      <dgm:t>
        <a:bodyPr/>
        <a:lstStyle/>
        <a:p>
          <a:r>
            <a:rPr lang="en-US"/>
            <a:t>‘C’ is found in the dictionary, so the algorithm takes the next character: ‘O’.</a:t>
          </a:r>
        </a:p>
      </dgm:t>
    </dgm:pt>
    <dgm:pt modelId="{94052FB8-4CCE-4782-9860-B3DA6074E022}" type="parTrans" cxnId="{15647CAB-261D-4020-B93A-289BC2A29D26}">
      <dgm:prSet/>
      <dgm:spPr/>
      <dgm:t>
        <a:bodyPr/>
        <a:lstStyle/>
        <a:p>
          <a:endParaRPr lang="en-US"/>
        </a:p>
      </dgm:t>
    </dgm:pt>
    <dgm:pt modelId="{B0C9BED2-0895-495E-BC4F-C0EE1D34E7EB}" type="sibTrans" cxnId="{15647CAB-261D-4020-B93A-289BC2A29D26}">
      <dgm:prSet/>
      <dgm:spPr/>
      <dgm:t>
        <a:bodyPr/>
        <a:lstStyle/>
        <a:p>
          <a:endParaRPr lang="en-US"/>
        </a:p>
      </dgm:t>
    </dgm:pt>
    <dgm:pt modelId="{66F954B9-5AFF-49B4-9760-89C8E3B64A04}">
      <dgm:prSet/>
      <dgm:spPr/>
      <dgm:t>
        <a:bodyPr/>
        <a:lstStyle/>
        <a:p>
          <a:r>
            <a:rPr lang="en-US"/>
            <a:t>The concatenation ‘C’ + ‘O’ = “CO” is not found in the dictionary:</a:t>
          </a:r>
        </a:p>
      </dgm:t>
    </dgm:pt>
    <dgm:pt modelId="{093FBDAA-2362-4008-90AC-56DF6F71B6F2}" type="parTrans" cxnId="{21D841C6-7531-43B6-B0B6-29EB8EAE11E7}">
      <dgm:prSet/>
      <dgm:spPr/>
      <dgm:t>
        <a:bodyPr/>
        <a:lstStyle/>
        <a:p>
          <a:endParaRPr lang="en-US"/>
        </a:p>
      </dgm:t>
    </dgm:pt>
    <dgm:pt modelId="{3F12CBD9-E21B-40B2-A669-3E1930C9802C}" type="sibTrans" cxnId="{21D841C6-7531-43B6-B0B6-29EB8EAE11E7}">
      <dgm:prSet/>
      <dgm:spPr/>
      <dgm:t>
        <a:bodyPr/>
        <a:lstStyle/>
        <a:p>
          <a:endParaRPr lang="en-US"/>
        </a:p>
      </dgm:t>
    </dgm:pt>
    <dgm:pt modelId="{9DAA743A-E967-4B77-A037-198868FF1C42}">
      <dgm:prSet/>
      <dgm:spPr/>
      <dgm:t>
        <a:bodyPr/>
        <a:lstStyle/>
        <a:p>
          <a:r>
            <a:rPr lang="en-US"/>
            <a:t>“CO” is assigned a codeword.</a:t>
          </a:r>
        </a:p>
      </dgm:t>
    </dgm:pt>
    <dgm:pt modelId="{DFE20527-002B-4511-A270-7EDAE9B9DBDC}" type="parTrans" cxnId="{15F77E2D-CD35-4FF0-A60D-51C7F82932E5}">
      <dgm:prSet/>
      <dgm:spPr/>
      <dgm:t>
        <a:bodyPr/>
        <a:lstStyle/>
        <a:p>
          <a:endParaRPr lang="en-US"/>
        </a:p>
      </dgm:t>
    </dgm:pt>
    <dgm:pt modelId="{5F6FC8ED-DA98-4F9C-9AA3-6C8496E0FFDC}" type="sibTrans" cxnId="{15F77E2D-CD35-4FF0-A60D-51C7F82932E5}">
      <dgm:prSet/>
      <dgm:spPr/>
      <dgm:t>
        <a:bodyPr/>
        <a:lstStyle/>
        <a:p>
          <a:endParaRPr lang="en-US"/>
        </a:p>
      </dgm:t>
    </dgm:pt>
    <dgm:pt modelId="{84F0B63A-8FBD-4327-AEB5-9BC7CD619453}">
      <dgm:prSet/>
      <dgm:spPr/>
      <dgm:t>
        <a:bodyPr/>
        <a:lstStyle/>
        <a:p>
          <a:r>
            <a:rPr lang="en-US"/>
            <a:t>Added to the dictionary.</a:t>
          </a:r>
        </a:p>
      </dgm:t>
    </dgm:pt>
    <dgm:pt modelId="{0AF120EC-D415-481A-9DF9-A2BC62645A3A}" type="parTrans" cxnId="{C1F33BCF-9374-46B7-9499-AED2BC33C4F8}">
      <dgm:prSet/>
      <dgm:spPr/>
      <dgm:t>
        <a:bodyPr/>
        <a:lstStyle/>
        <a:p>
          <a:endParaRPr lang="en-US"/>
        </a:p>
      </dgm:t>
    </dgm:pt>
    <dgm:pt modelId="{511D4EBC-BEC2-4FFE-9F3D-567BB1702E8C}" type="sibTrans" cxnId="{C1F33BCF-9374-46B7-9499-AED2BC33C4F8}">
      <dgm:prSet/>
      <dgm:spPr/>
      <dgm:t>
        <a:bodyPr/>
        <a:lstStyle/>
        <a:p>
          <a:endParaRPr lang="en-US"/>
        </a:p>
      </dgm:t>
    </dgm:pt>
    <dgm:pt modelId="{E7310811-15F0-4148-BAFF-5BF34C375CAA}" type="pres">
      <dgm:prSet presAssocID="{1D628963-E98F-4835-A6CC-B9BD397E9D4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F5B2683-0190-40E6-B1D8-613C02A9C7EA}" type="pres">
      <dgm:prSet presAssocID="{B3AF8B9E-8FF1-4690-ADE2-2DC58D58A75F}" presName="hierRoot1" presStyleCnt="0"/>
      <dgm:spPr/>
    </dgm:pt>
    <dgm:pt modelId="{CAEAD1A5-65EE-42AD-9E77-11BD092BC4D1}" type="pres">
      <dgm:prSet presAssocID="{B3AF8B9E-8FF1-4690-ADE2-2DC58D58A75F}" presName="composite" presStyleCnt="0"/>
      <dgm:spPr/>
    </dgm:pt>
    <dgm:pt modelId="{733D2D46-A355-4105-B756-5A363A8F1828}" type="pres">
      <dgm:prSet presAssocID="{B3AF8B9E-8FF1-4690-ADE2-2DC58D58A75F}" presName="background" presStyleLbl="node0" presStyleIdx="0" presStyleCnt="3"/>
      <dgm:spPr/>
    </dgm:pt>
    <dgm:pt modelId="{43176B8A-8828-4B35-B65D-68D2680D0AA6}" type="pres">
      <dgm:prSet presAssocID="{B3AF8B9E-8FF1-4690-ADE2-2DC58D58A75F}" presName="text" presStyleLbl="fgAcc0" presStyleIdx="0" presStyleCnt="3">
        <dgm:presLayoutVars>
          <dgm:chPref val="3"/>
        </dgm:presLayoutVars>
      </dgm:prSet>
      <dgm:spPr/>
    </dgm:pt>
    <dgm:pt modelId="{A1F59658-D402-4F63-B578-AEC303DEDAB5}" type="pres">
      <dgm:prSet presAssocID="{B3AF8B9E-8FF1-4690-ADE2-2DC58D58A75F}" presName="hierChild2" presStyleCnt="0"/>
      <dgm:spPr/>
    </dgm:pt>
    <dgm:pt modelId="{D9B4143C-7916-4226-824D-3DAD6AFF00DB}" type="pres">
      <dgm:prSet presAssocID="{637F1AF8-8AC9-4C9D-A6AB-824FE04A6E67}" presName="hierRoot1" presStyleCnt="0"/>
      <dgm:spPr/>
    </dgm:pt>
    <dgm:pt modelId="{67F8DF15-CE5A-4827-A142-25B9C0C1A1BA}" type="pres">
      <dgm:prSet presAssocID="{637F1AF8-8AC9-4C9D-A6AB-824FE04A6E67}" presName="composite" presStyleCnt="0"/>
      <dgm:spPr/>
    </dgm:pt>
    <dgm:pt modelId="{4239FF8E-FCC2-406E-9D43-34926A58B8AC}" type="pres">
      <dgm:prSet presAssocID="{637F1AF8-8AC9-4C9D-A6AB-824FE04A6E67}" presName="background" presStyleLbl="node0" presStyleIdx="1" presStyleCnt="3"/>
      <dgm:spPr/>
    </dgm:pt>
    <dgm:pt modelId="{49701670-8173-45FF-A6BE-3A62EA55AE2C}" type="pres">
      <dgm:prSet presAssocID="{637F1AF8-8AC9-4C9D-A6AB-824FE04A6E67}" presName="text" presStyleLbl="fgAcc0" presStyleIdx="1" presStyleCnt="3">
        <dgm:presLayoutVars>
          <dgm:chPref val="3"/>
        </dgm:presLayoutVars>
      </dgm:prSet>
      <dgm:spPr/>
    </dgm:pt>
    <dgm:pt modelId="{916FF420-6176-4C2D-B2CC-7EB07BFDF693}" type="pres">
      <dgm:prSet presAssocID="{637F1AF8-8AC9-4C9D-A6AB-824FE04A6E67}" presName="hierChild2" presStyleCnt="0"/>
      <dgm:spPr/>
    </dgm:pt>
    <dgm:pt modelId="{477E8BD8-5CAC-446F-85C9-A8AA79B13BE0}" type="pres">
      <dgm:prSet presAssocID="{66F954B9-5AFF-49B4-9760-89C8E3B64A04}" presName="hierRoot1" presStyleCnt="0"/>
      <dgm:spPr/>
    </dgm:pt>
    <dgm:pt modelId="{D662F768-3F27-4B37-A419-1626145A82A0}" type="pres">
      <dgm:prSet presAssocID="{66F954B9-5AFF-49B4-9760-89C8E3B64A04}" presName="composite" presStyleCnt="0"/>
      <dgm:spPr/>
    </dgm:pt>
    <dgm:pt modelId="{97C220DD-9671-457D-A80D-D10D14DACA0F}" type="pres">
      <dgm:prSet presAssocID="{66F954B9-5AFF-49B4-9760-89C8E3B64A04}" presName="background" presStyleLbl="node0" presStyleIdx="2" presStyleCnt="3"/>
      <dgm:spPr/>
    </dgm:pt>
    <dgm:pt modelId="{72AB324B-ECDD-495F-9E81-9D91693319A5}" type="pres">
      <dgm:prSet presAssocID="{66F954B9-5AFF-49B4-9760-89C8E3B64A04}" presName="text" presStyleLbl="fgAcc0" presStyleIdx="2" presStyleCnt="3">
        <dgm:presLayoutVars>
          <dgm:chPref val="3"/>
        </dgm:presLayoutVars>
      </dgm:prSet>
      <dgm:spPr/>
    </dgm:pt>
    <dgm:pt modelId="{DFE09A16-40EE-4012-A0F4-636627DA9718}" type="pres">
      <dgm:prSet presAssocID="{66F954B9-5AFF-49B4-9760-89C8E3B64A04}" presName="hierChild2" presStyleCnt="0"/>
      <dgm:spPr/>
    </dgm:pt>
    <dgm:pt modelId="{058C1C2A-1187-4B56-9B67-3DE80FB0F4D6}" type="pres">
      <dgm:prSet presAssocID="{DFE20527-002B-4511-A270-7EDAE9B9DBDC}" presName="Name10" presStyleLbl="parChTrans1D2" presStyleIdx="0" presStyleCnt="2"/>
      <dgm:spPr/>
    </dgm:pt>
    <dgm:pt modelId="{2A084B10-902A-4BA1-85C1-E3CC372E45F2}" type="pres">
      <dgm:prSet presAssocID="{9DAA743A-E967-4B77-A037-198868FF1C42}" presName="hierRoot2" presStyleCnt="0"/>
      <dgm:spPr/>
    </dgm:pt>
    <dgm:pt modelId="{5A6FDDD8-1C3C-47ED-B41D-615AABB5CA7B}" type="pres">
      <dgm:prSet presAssocID="{9DAA743A-E967-4B77-A037-198868FF1C42}" presName="composite2" presStyleCnt="0"/>
      <dgm:spPr/>
    </dgm:pt>
    <dgm:pt modelId="{63CD5FA8-3F28-4835-947B-34AFBBD26B14}" type="pres">
      <dgm:prSet presAssocID="{9DAA743A-E967-4B77-A037-198868FF1C42}" presName="background2" presStyleLbl="node2" presStyleIdx="0" presStyleCnt="2"/>
      <dgm:spPr/>
    </dgm:pt>
    <dgm:pt modelId="{15320C0C-88C2-4BBC-A25F-AE951C8843DC}" type="pres">
      <dgm:prSet presAssocID="{9DAA743A-E967-4B77-A037-198868FF1C42}" presName="text2" presStyleLbl="fgAcc2" presStyleIdx="0" presStyleCnt="2">
        <dgm:presLayoutVars>
          <dgm:chPref val="3"/>
        </dgm:presLayoutVars>
      </dgm:prSet>
      <dgm:spPr/>
    </dgm:pt>
    <dgm:pt modelId="{EC472ACE-116E-40F4-8D16-C4830DC81261}" type="pres">
      <dgm:prSet presAssocID="{9DAA743A-E967-4B77-A037-198868FF1C42}" presName="hierChild3" presStyleCnt="0"/>
      <dgm:spPr/>
    </dgm:pt>
    <dgm:pt modelId="{807B6930-83EC-470B-A02C-E84392276FA8}" type="pres">
      <dgm:prSet presAssocID="{0AF120EC-D415-481A-9DF9-A2BC62645A3A}" presName="Name10" presStyleLbl="parChTrans1D2" presStyleIdx="1" presStyleCnt="2"/>
      <dgm:spPr/>
    </dgm:pt>
    <dgm:pt modelId="{9E18EC9D-C17B-48AD-A6B4-577A31CE299E}" type="pres">
      <dgm:prSet presAssocID="{84F0B63A-8FBD-4327-AEB5-9BC7CD619453}" presName="hierRoot2" presStyleCnt="0"/>
      <dgm:spPr/>
    </dgm:pt>
    <dgm:pt modelId="{F5D762FB-C86F-450C-BF75-AF2845056866}" type="pres">
      <dgm:prSet presAssocID="{84F0B63A-8FBD-4327-AEB5-9BC7CD619453}" presName="composite2" presStyleCnt="0"/>
      <dgm:spPr/>
    </dgm:pt>
    <dgm:pt modelId="{84135087-DE3F-46BA-B9AE-8D65B079A02E}" type="pres">
      <dgm:prSet presAssocID="{84F0B63A-8FBD-4327-AEB5-9BC7CD619453}" presName="background2" presStyleLbl="node2" presStyleIdx="1" presStyleCnt="2"/>
      <dgm:spPr/>
    </dgm:pt>
    <dgm:pt modelId="{7C3AE417-CEAA-47B5-B91D-2DE4F09D9F0D}" type="pres">
      <dgm:prSet presAssocID="{84F0B63A-8FBD-4327-AEB5-9BC7CD619453}" presName="text2" presStyleLbl="fgAcc2" presStyleIdx="1" presStyleCnt="2">
        <dgm:presLayoutVars>
          <dgm:chPref val="3"/>
        </dgm:presLayoutVars>
      </dgm:prSet>
      <dgm:spPr/>
    </dgm:pt>
    <dgm:pt modelId="{CFD37277-8965-4A27-AE12-C90D565BD5E6}" type="pres">
      <dgm:prSet presAssocID="{84F0B63A-8FBD-4327-AEB5-9BC7CD619453}" presName="hierChild3" presStyleCnt="0"/>
      <dgm:spPr/>
    </dgm:pt>
  </dgm:ptLst>
  <dgm:cxnLst>
    <dgm:cxn modelId="{53744C07-380C-41AA-BC38-DDADB4D72A14}" type="presOf" srcId="{84F0B63A-8FBD-4327-AEB5-9BC7CD619453}" destId="{7C3AE417-CEAA-47B5-B91D-2DE4F09D9F0D}" srcOrd="0" destOrd="0" presId="urn:microsoft.com/office/officeart/2005/8/layout/hierarchy1"/>
    <dgm:cxn modelId="{15F77E2D-CD35-4FF0-A60D-51C7F82932E5}" srcId="{66F954B9-5AFF-49B4-9760-89C8E3B64A04}" destId="{9DAA743A-E967-4B77-A037-198868FF1C42}" srcOrd="0" destOrd="0" parTransId="{DFE20527-002B-4511-A270-7EDAE9B9DBDC}" sibTransId="{5F6FC8ED-DA98-4F9C-9AA3-6C8496E0FFDC}"/>
    <dgm:cxn modelId="{73EF092E-BD47-49D7-A7E9-789C5013EB22}" type="presOf" srcId="{9DAA743A-E967-4B77-A037-198868FF1C42}" destId="{15320C0C-88C2-4BBC-A25F-AE951C8843DC}" srcOrd="0" destOrd="0" presId="urn:microsoft.com/office/officeart/2005/8/layout/hierarchy1"/>
    <dgm:cxn modelId="{5FC74F2F-B83A-40E8-B3BC-50F4F0D2A1C3}" type="presOf" srcId="{B3AF8B9E-8FF1-4690-ADE2-2DC58D58A75F}" destId="{43176B8A-8828-4B35-B65D-68D2680D0AA6}" srcOrd="0" destOrd="0" presId="urn:microsoft.com/office/officeart/2005/8/layout/hierarchy1"/>
    <dgm:cxn modelId="{6E2BA26F-062A-4371-8F5D-2D762B4E6781}" type="presOf" srcId="{66F954B9-5AFF-49B4-9760-89C8E3B64A04}" destId="{72AB324B-ECDD-495F-9E81-9D91693319A5}" srcOrd="0" destOrd="0" presId="urn:microsoft.com/office/officeart/2005/8/layout/hierarchy1"/>
    <dgm:cxn modelId="{47B53371-C47A-4767-81A8-7C82AB94AD51}" type="presOf" srcId="{637F1AF8-8AC9-4C9D-A6AB-824FE04A6E67}" destId="{49701670-8173-45FF-A6BE-3A62EA55AE2C}" srcOrd="0" destOrd="0" presId="urn:microsoft.com/office/officeart/2005/8/layout/hierarchy1"/>
    <dgm:cxn modelId="{8DA88684-2701-466C-9D39-2F7715216AB5}" srcId="{1D628963-E98F-4835-A6CC-B9BD397E9D43}" destId="{B3AF8B9E-8FF1-4690-ADE2-2DC58D58A75F}" srcOrd="0" destOrd="0" parTransId="{B9B417AC-7907-4611-8F8A-FCB5D73AF63E}" sibTransId="{F07D72ED-8F02-4DB6-96F3-63BEF47F4555}"/>
    <dgm:cxn modelId="{0DE1018F-A12A-434E-BC8B-128BB63EBFB0}" type="presOf" srcId="{0AF120EC-D415-481A-9DF9-A2BC62645A3A}" destId="{807B6930-83EC-470B-A02C-E84392276FA8}" srcOrd="0" destOrd="0" presId="urn:microsoft.com/office/officeart/2005/8/layout/hierarchy1"/>
    <dgm:cxn modelId="{15647CAB-261D-4020-B93A-289BC2A29D26}" srcId="{1D628963-E98F-4835-A6CC-B9BD397E9D43}" destId="{637F1AF8-8AC9-4C9D-A6AB-824FE04A6E67}" srcOrd="1" destOrd="0" parTransId="{94052FB8-4CCE-4782-9860-B3DA6074E022}" sibTransId="{B0C9BED2-0895-495E-BC4F-C0EE1D34E7EB}"/>
    <dgm:cxn modelId="{21D841C6-7531-43B6-B0B6-29EB8EAE11E7}" srcId="{1D628963-E98F-4835-A6CC-B9BD397E9D43}" destId="{66F954B9-5AFF-49B4-9760-89C8E3B64A04}" srcOrd="2" destOrd="0" parTransId="{093FBDAA-2362-4008-90AC-56DF6F71B6F2}" sibTransId="{3F12CBD9-E21B-40B2-A669-3E1930C9802C}"/>
    <dgm:cxn modelId="{C1F33BCF-9374-46B7-9499-AED2BC33C4F8}" srcId="{66F954B9-5AFF-49B4-9760-89C8E3B64A04}" destId="{84F0B63A-8FBD-4327-AEB5-9BC7CD619453}" srcOrd="1" destOrd="0" parTransId="{0AF120EC-D415-481A-9DF9-A2BC62645A3A}" sibTransId="{511D4EBC-BEC2-4FFE-9F3D-567BB1702E8C}"/>
    <dgm:cxn modelId="{643A49DA-C53E-4F9D-B854-08F819FFC703}" type="presOf" srcId="{1D628963-E98F-4835-A6CC-B9BD397E9D43}" destId="{E7310811-15F0-4148-BAFF-5BF34C375CAA}" srcOrd="0" destOrd="0" presId="urn:microsoft.com/office/officeart/2005/8/layout/hierarchy1"/>
    <dgm:cxn modelId="{302DB5ED-8E64-4656-8C4F-887E2D654C4D}" type="presOf" srcId="{DFE20527-002B-4511-A270-7EDAE9B9DBDC}" destId="{058C1C2A-1187-4B56-9B67-3DE80FB0F4D6}" srcOrd="0" destOrd="0" presId="urn:microsoft.com/office/officeart/2005/8/layout/hierarchy1"/>
    <dgm:cxn modelId="{6640ECF6-43A1-41C4-8CF0-481CC28DB72D}" type="presParOf" srcId="{E7310811-15F0-4148-BAFF-5BF34C375CAA}" destId="{5F5B2683-0190-40E6-B1D8-613C02A9C7EA}" srcOrd="0" destOrd="0" presId="urn:microsoft.com/office/officeart/2005/8/layout/hierarchy1"/>
    <dgm:cxn modelId="{D9E0CE59-50CE-4F06-8191-249B07C23B5C}" type="presParOf" srcId="{5F5B2683-0190-40E6-B1D8-613C02A9C7EA}" destId="{CAEAD1A5-65EE-42AD-9E77-11BD092BC4D1}" srcOrd="0" destOrd="0" presId="urn:microsoft.com/office/officeart/2005/8/layout/hierarchy1"/>
    <dgm:cxn modelId="{2F31D6BD-31EF-4347-A38B-74933241ABB3}" type="presParOf" srcId="{CAEAD1A5-65EE-42AD-9E77-11BD092BC4D1}" destId="{733D2D46-A355-4105-B756-5A363A8F1828}" srcOrd="0" destOrd="0" presId="urn:microsoft.com/office/officeart/2005/8/layout/hierarchy1"/>
    <dgm:cxn modelId="{B4DD9801-3C56-49F0-9660-EAE185BBA347}" type="presParOf" srcId="{CAEAD1A5-65EE-42AD-9E77-11BD092BC4D1}" destId="{43176B8A-8828-4B35-B65D-68D2680D0AA6}" srcOrd="1" destOrd="0" presId="urn:microsoft.com/office/officeart/2005/8/layout/hierarchy1"/>
    <dgm:cxn modelId="{90433AF8-EB5A-4196-A3F7-228B34992608}" type="presParOf" srcId="{5F5B2683-0190-40E6-B1D8-613C02A9C7EA}" destId="{A1F59658-D402-4F63-B578-AEC303DEDAB5}" srcOrd="1" destOrd="0" presId="urn:microsoft.com/office/officeart/2005/8/layout/hierarchy1"/>
    <dgm:cxn modelId="{34CC5E9D-4754-4D56-A885-1454D9A283C7}" type="presParOf" srcId="{E7310811-15F0-4148-BAFF-5BF34C375CAA}" destId="{D9B4143C-7916-4226-824D-3DAD6AFF00DB}" srcOrd="1" destOrd="0" presId="urn:microsoft.com/office/officeart/2005/8/layout/hierarchy1"/>
    <dgm:cxn modelId="{AE789F21-F736-484E-B918-C6930C296A2A}" type="presParOf" srcId="{D9B4143C-7916-4226-824D-3DAD6AFF00DB}" destId="{67F8DF15-CE5A-4827-A142-25B9C0C1A1BA}" srcOrd="0" destOrd="0" presId="urn:microsoft.com/office/officeart/2005/8/layout/hierarchy1"/>
    <dgm:cxn modelId="{E0940C51-6573-4A64-979F-96908A3D3169}" type="presParOf" srcId="{67F8DF15-CE5A-4827-A142-25B9C0C1A1BA}" destId="{4239FF8E-FCC2-406E-9D43-34926A58B8AC}" srcOrd="0" destOrd="0" presId="urn:microsoft.com/office/officeart/2005/8/layout/hierarchy1"/>
    <dgm:cxn modelId="{CF6FFC28-D7E7-4B96-B6E5-ED126A7E06BC}" type="presParOf" srcId="{67F8DF15-CE5A-4827-A142-25B9C0C1A1BA}" destId="{49701670-8173-45FF-A6BE-3A62EA55AE2C}" srcOrd="1" destOrd="0" presId="urn:microsoft.com/office/officeart/2005/8/layout/hierarchy1"/>
    <dgm:cxn modelId="{DCA64A37-5818-4C52-8A98-890EF17C8921}" type="presParOf" srcId="{D9B4143C-7916-4226-824D-3DAD6AFF00DB}" destId="{916FF420-6176-4C2D-B2CC-7EB07BFDF693}" srcOrd="1" destOrd="0" presId="urn:microsoft.com/office/officeart/2005/8/layout/hierarchy1"/>
    <dgm:cxn modelId="{7F3F8871-98C3-4E85-84DA-C01B74E77B7D}" type="presParOf" srcId="{E7310811-15F0-4148-BAFF-5BF34C375CAA}" destId="{477E8BD8-5CAC-446F-85C9-A8AA79B13BE0}" srcOrd="2" destOrd="0" presId="urn:microsoft.com/office/officeart/2005/8/layout/hierarchy1"/>
    <dgm:cxn modelId="{25E8A974-0F78-4B4F-B892-2EBBF8C333F5}" type="presParOf" srcId="{477E8BD8-5CAC-446F-85C9-A8AA79B13BE0}" destId="{D662F768-3F27-4B37-A419-1626145A82A0}" srcOrd="0" destOrd="0" presId="urn:microsoft.com/office/officeart/2005/8/layout/hierarchy1"/>
    <dgm:cxn modelId="{BC06A0B8-7B19-4E10-BC55-264B359D76BE}" type="presParOf" srcId="{D662F768-3F27-4B37-A419-1626145A82A0}" destId="{97C220DD-9671-457D-A80D-D10D14DACA0F}" srcOrd="0" destOrd="0" presId="urn:microsoft.com/office/officeart/2005/8/layout/hierarchy1"/>
    <dgm:cxn modelId="{98CD3C98-8A78-472F-8138-C5709C36C6B5}" type="presParOf" srcId="{D662F768-3F27-4B37-A419-1626145A82A0}" destId="{72AB324B-ECDD-495F-9E81-9D91693319A5}" srcOrd="1" destOrd="0" presId="urn:microsoft.com/office/officeart/2005/8/layout/hierarchy1"/>
    <dgm:cxn modelId="{CF7274D5-C27E-4B4F-B2D6-1AB72EE8EA0B}" type="presParOf" srcId="{477E8BD8-5CAC-446F-85C9-A8AA79B13BE0}" destId="{DFE09A16-40EE-4012-A0F4-636627DA9718}" srcOrd="1" destOrd="0" presId="urn:microsoft.com/office/officeart/2005/8/layout/hierarchy1"/>
    <dgm:cxn modelId="{51CA9DB3-2DAB-4C1B-B6E0-0433DD5AB294}" type="presParOf" srcId="{DFE09A16-40EE-4012-A0F4-636627DA9718}" destId="{058C1C2A-1187-4B56-9B67-3DE80FB0F4D6}" srcOrd="0" destOrd="0" presId="urn:microsoft.com/office/officeart/2005/8/layout/hierarchy1"/>
    <dgm:cxn modelId="{F0F6DA4D-C591-4240-99F1-71668CC8EC68}" type="presParOf" srcId="{DFE09A16-40EE-4012-A0F4-636627DA9718}" destId="{2A084B10-902A-4BA1-85C1-E3CC372E45F2}" srcOrd="1" destOrd="0" presId="urn:microsoft.com/office/officeart/2005/8/layout/hierarchy1"/>
    <dgm:cxn modelId="{39BB2D0B-E50C-4344-B9A6-4957043A9C4C}" type="presParOf" srcId="{2A084B10-902A-4BA1-85C1-E3CC372E45F2}" destId="{5A6FDDD8-1C3C-47ED-B41D-615AABB5CA7B}" srcOrd="0" destOrd="0" presId="urn:microsoft.com/office/officeart/2005/8/layout/hierarchy1"/>
    <dgm:cxn modelId="{7662A6C6-9A2C-4514-BD53-1173D3ACEAA6}" type="presParOf" srcId="{5A6FDDD8-1C3C-47ED-B41D-615AABB5CA7B}" destId="{63CD5FA8-3F28-4835-947B-34AFBBD26B14}" srcOrd="0" destOrd="0" presId="urn:microsoft.com/office/officeart/2005/8/layout/hierarchy1"/>
    <dgm:cxn modelId="{BA72F5DE-E208-4BC2-B7FC-6EB7BD88659E}" type="presParOf" srcId="{5A6FDDD8-1C3C-47ED-B41D-615AABB5CA7B}" destId="{15320C0C-88C2-4BBC-A25F-AE951C8843DC}" srcOrd="1" destOrd="0" presId="urn:microsoft.com/office/officeart/2005/8/layout/hierarchy1"/>
    <dgm:cxn modelId="{6E57EB79-F83F-4F31-9DD2-692666B80BB1}" type="presParOf" srcId="{2A084B10-902A-4BA1-85C1-E3CC372E45F2}" destId="{EC472ACE-116E-40F4-8D16-C4830DC81261}" srcOrd="1" destOrd="0" presId="urn:microsoft.com/office/officeart/2005/8/layout/hierarchy1"/>
    <dgm:cxn modelId="{717E93E1-6758-4BB4-A821-0C1620494E3E}" type="presParOf" srcId="{DFE09A16-40EE-4012-A0F4-636627DA9718}" destId="{807B6930-83EC-470B-A02C-E84392276FA8}" srcOrd="2" destOrd="0" presId="urn:microsoft.com/office/officeart/2005/8/layout/hierarchy1"/>
    <dgm:cxn modelId="{81C92F5F-A0BC-42A0-9F4C-40AD7EC1F21A}" type="presParOf" srcId="{DFE09A16-40EE-4012-A0F4-636627DA9718}" destId="{9E18EC9D-C17B-48AD-A6B4-577A31CE299E}" srcOrd="3" destOrd="0" presId="urn:microsoft.com/office/officeart/2005/8/layout/hierarchy1"/>
    <dgm:cxn modelId="{B046F911-8196-4FE1-B0CE-3EF8240515A1}" type="presParOf" srcId="{9E18EC9D-C17B-48AD-A6B4-577A31CE299E}" destId="{F5D762FB-C86F-450C-BF75-AF2845056866}" srcOrd="0" destOrd="0" presId="urn:microsoft.com/office/officeart/2005/8/layout/hierarchy1"/>
    <dgm:cxn modelId="{B9FAA488-94FB-4F92-886F-DB3D796F39C5}" type="presParOf" srcId="{F5D762FB-C86F-450C-BF75-AF2845056866}" destId="{84135087-DE3F-46BA-B9AE-8D65B079A02E}" srcOrd="0" destOrd="0" presId="urn:microsoft.com/office/officeart/2005/8/layout/hierarchy1"/>
    <dgm:cxn modelId="{77C75E5D-6542-4415-8F66-B659A5B3C1EF}" type="presParOf" srcId="{F5D762FB-C86F-450C-BF75-AF2845056866}" destId="{7C3AE417-CEAA-47B5-B91D-2DE4F09D9F0D}" srcOrd="1" destOrd="0" presId="urn:microsoft.com/office/officeart/2005/8/layout/hierarchy1"/>
    <dgm:cxn modelId="{26C539F6-5894-4F6B-96A7-E6161BD021EF}" type="presParOf" srcId="{9E18EC9D-C17B-48AD-A6B4-577A31CE299E}" destId="{CFD37277-8965-4A27-AE12-C90D565BD5E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D628963-E98F-4835-A6CC-B9BD397E9D43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3AF8B9E-8FF1-4690-ADE2-2DC58D58A75F}">
      <dgm:prSet/>
      <dgm:spPr/>
      <dgm:t>
        <a:bodyPr/>
        <a:lstStyle/>
        <a:p>
          <a:r>
            <a:rPr lang="en-US" dirty="0"/>
            <a:t>We covered the character ‘C’, now we move on to the next character: ‘O’.</a:t>
          </a:r>
        </a:p>
      </dgm:t>
    </dgm:pt>
    <dgm:pt modelId="{B9B417AC-7907-4611-8F8A-FCB5D73AF63E}" type="parTrans" cxnId="{8DA88684-2701-466C-9D39-2F7715216AB5}">
      <dgm:prSet/>
      <dgm:spPr/>
      <dgm:t>
        <a:bodyPr/>
        <a:lstStyle/>
        <a:p>
          <a:endParaRPr lang="en-US"/>
        </a:p>
      </dgm:t>
    </dgm:pt>
    <dgm:pt modelId="{F07D72ED-8F02-4DB6-96F3-63BEF47F4555}" type="sibTrans" cxnId="{8DA88684-2701-466C-9D39-2F7715216AB5}">
      <dgm:prSet/>
      <dgm:spPr/>
      <dgm:t>
        <a:bodyPr/>
        <a:lstStyle/>
        <a:p>
          <a:endParaRPr lang="en-US"/>
        </a:p>
      </dgm:t>
    </dgm:pt>
    <dgm:pt modelId="{637F1AF8-8AC9-4C9D-A6AB-824FE04A6E67}">
      <dgm:prSet/>
      <dgm:spPr/>
      <dgm:t>
        <a:bodyPr/>
        <a:lstStyle/>
        <a:p>
          <a:r>
            <a:rPr lang="en-US" dirty="0"/>
            <a:t>‘O’ is found in the dictionary; the algorithm takes the character after that: ‘C’.</a:t>
          </a:r>
        </a:p>
      </dgm:t>
    </dgm:pt>
    <dgm:pt modelId="{94052FB8-4CCE-4782-9860-B3DA6074E022}" type="parTrans" cxnId="{15647CAB-261D-4020-B93A-289BC2A29D26}">
      <dgm:prSet/>
      <dgm:spPr/>
      <dgm:t>
        <a:bodyPr/>
        <a:lstStyle/>
        <a:p>
          <a:endParaRPr lang="en-US"/>
        </a:p>
      </dgm:t>
    </dgm:pt>
    <dgm:pt modelId="{B0C9BED2-0895-495E-BC4F-C0EE1D34E7EB}" type="sibTrans" cxnId="{15647CAB-261D-4020-B93A-289BC2A29D26}">
      <dgm:prSet/>
      <dgm:spPr/>
      <dgm:t>
        <a:bodyPr/>
        <a:lstStyle/>
        <a:p>
          <a:endParaRPr lang="en-US"/>
        </a:p>
      </dgm:t>
    </dgm:pt>
    <dgm:pt modelId="{66F954B9-5AFF-49B4-9760-89C8E3B64A04}">
      <dgm:prSet/>
      <dgm:spPr/>
      <dgm:t>
        <a:bodyPr/>
        <a:lstStyle/>
        <a:p>
          <a:r>
            <a:rPr lang="en-US" dirty="0"/>
            <a:t>The concatenation ‘O’ + ‘C’ = “OC” is not found in the dictionary</a:t>
          </a:r>
        </a:p>
      </dgm:t>
    </dgm:pt>
    <dgm:pt modelId="{093FBDAA-2362-4008-90AC-56DF6F71B6F2}" type="parTrans" cxnId="{21D841C6-7531-43B6-B0B6-29EB8EAE11E7}">
      <dgm:prSet/>
      <dgm:spPr/>
      <dgm:t>
        <a:bodyPr/>
        <a:lstStyle/>
        <a:p>
          <a:endParaRPr lang="en-US"/>
        </a:p>
      </dgm:t>
    </dgm:pt>
    <dgm:pt modelId="{3F12CBD9-E21B-40B2-A669-3E1930C9802C}" type="sibTrans" cxnId="{21D841C6-7531-43B6-B0B6-29EB8EAE11E7}">
      <dgm:prSet/>
      <dgm:spPr/>
      <dgm:t>
        <a:bodyPr/>
        <a:lstStyle/>
        <a:p>
          <a:endParaRPr lang="en-US"/>
        </a:p>
      </dgm:t>
    </dgm:pt>
    <dgm:pt modelId="{9DAA743A-E967-4B77-A037-198868FF1C42}">
      <dgm:prSet/>
      <dgm:spPr/>
      <dgm:t>
        <a:bodyPr/>
        <a:lstStyle/>
        <a:p>
          <a:r>
            <a:rPr lang="en-US" dirty="0"/>
            <a:t>“OC” is assigned a codeword, which is 28</a:t>
          </a:r>
        </a:p>
      </dgm:t>
    </dgm:pt>
    <dgm:pt modelId="{DFE20527-002B-4511-A270-7EDAE9B9DBDC}" type="parTrans" cxnId="{15F77E2D-CD35-4FF0-A60D-51C7F82932E5}">
      <dgm:prSet/>
      <dgm:spPr/>
      <dgm:t>
        <a:bodyPr/>
        <a:lstStyle/>
        <a:p>
          <a:endParaRPr lang="en-US"/>
        </a:p>
      </dgm:t>
    </dgm:pt>
    <dgm:pt modelId="{5F6FC8ED-DA98-4F9C-9AA3-6C8496E0FFDC}" type="sibTrans" cxnId="{15F77E2D-CD35-4FF0-A60D-51C7F82932E5}">
      <dgm:prSet/>
      <dgm:spPr/>
      <dgm:t>
        <a:bodyPr/>
        <a:lstStyle/>
        <a:p>
          <a:endParaRPr lang="en-US"/>
        </a:p>
      </dgm:t>
    </dgm:pt>
    <dgm:pt modelId="{84F0B63A-8FBD-4327-AEB5-9BC7CD619453}">
      <dgm:prSet/>
      <dgm:spPr/>
      <dgm:t>
        <a:bodyPr/>
        <a:lstStyle/>
        <a:p>
          <a:r>
            <a:rPr lang="en-US" dirty="0"/>
            <a:t>Added to the dictionary.</a:t>
          </a:r>
        </a:p>
      </dgm:t>
    </dgm:pt>
    <dgm:pt modelId="{0AF120EC-D415-481A-9DF9-A2BC62645A3A}" type="parTrans" cxnId="{C1F33BCF-9374-46B7-9499-AED2BC33C4F8}">
      <dgm:prSet/>
      <dgm:spPr/>
      <dgm:t>
        <a:bodyPr/>
        <a:lstStyle/>
        <a:p>
          <a:endParaRPr lang="en-US"/>
        </a:p>
      </dgm:t>
    </dgm:pt>
    <dgm:pt modelId="{511D4EBC-BEC2-4FFE-9F3D-567BB1702E8C}" type="sibTrans" cxnId="{C1F33BCF-9374-46B7-9499-AED2BC33C4F8}">
      <dgm:prSet/>
      <dgm:spPr/>
      <dgm:t>
        <a:bodyPr/>
        <a:lstStyle/>
        <a:p>
          <a:endParaRPr lang="en-US"/>
        </a:p>
      </dgm:t>
    </dgm:pt>
    <dgm:pt modelId="{CE6530D6-EDB0-4E82-B61C-14BEB380CF4C}">
      <dgm:prSet/>
      <dgm:spPr/>
      <dgm:t>
        <a:bodyPr/>
        <a:lstStyle/>
        <a:p>
          <a:r>
            <a:rPr lang="en-US" dirty="0"/>
            <a:t>The next available codeword is updated to 29.</a:t>
          </a:r>
        </a:p>
      </dgm:t>
    </dgm:pt>
    <dgm:pt modelId="{534E5DF8-AD30-4217-B43F-2F000DFE0B84}" type="parTrans" cxnId="{346BF044-6796-4F30-A19A-E77FABD18B7F}">
      <dgm:prSet/>
      <dgm:spPr/>
      <dgm:t>
        <a:bodyPr/>
        <a:lstStyle/>
        <a:p>
          <a:endParaRPr lang="en-US"/>
        </a:p>
      </dgm:t>
    </dgm:pt>
    <dgm:pt modelId="{4AB92E48-76D8-47DD-8B81-F8F475BE4934}" type="sibTrans" cxnId="{346BF044-6796-4F30-A19A-E77FABD18B7F}">
      <dgm:prSet/>
      <dgm:spPr/>
      <dgm:t>
        <a:bodyPr/>
        <a:lstStyle/>
        <a:p>
          <a:endParaRPr lang="en-US"/>
        </a:p>
      </dgm:t>
    </dgm:pt>
    <dgm:pt modelId="{E7310811-15F0-4148-BAFF-5BF34C375CAA}" type="pres">
      <dgm:prSet presAssocID="{1D628963-E98F-4835-A6CC-B9BD397E9D4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F5B2683-0190-40E6-B1D8-613C02A9C7EA}" type="pres">
      <dgm:prSet presAssocID="{B3AF8B9E-8FF1-4690-ADE2-2DC58D58A75F}" presName="hierRoot1" presStyleCnt="0"/>
      <dgm:spPr/>
    </dgm:pt>
    <dgm:pt modelId="{CAEAD1A5-65EE-42AD-9E77-11BD092BC4D1}" type="pres">
      <dgm:prSet presAssocID="{B3AF8B9E-8FF1-4690-ADE2-2DC58D58A75F}" presName="composite" presStyleCnt="0"/>
      <dgm:spPr/>
    </dgm:pt>
    <dgm:pt modelId="{733D2D46-A355-4105-B756-5A363A8F1828}" type="pres">
      <dgm:prSet presAssocID="{B3AF8B9E-8FF1-4690-ADE2-2DC58D58A75F}" presName="background" presStyleLbl="node0" presStyleIdx="0" presStyleCnt="4"/>
      <dgm:spPr/>
    </dgm:pt>
    <dgm:pt modelId="{43176B8A-8828-4B35-B65D-68D2680D0AA6}" type="pres">
      <dgm:prSet presAssocID="{B3AF8B9E-8FF1-4690-ADE2-2DC58D58A75F}" presName="text" presStyleLbl="fgAcc0" presStyleIdx="0" presStyleCnt="4">
        <dgm:presLayoutVars>
          <dgm:chPref val="3"/>
        </dgm:presLayoutVars>
      </dgm:prSet>
      <dgm:spPr/>
    </dgm:pt>
    <dgm:pt modelId="{A1F59658-D402-4F63-B578-AEC303DEDAB5}" type="pres">
      <dgm:prSet presAssocID="{B3AF8B9E-8FF1-4690-ADE2-2DC58D58A75F}" presName="hierChild2" presStyleCnt="0"/>
      <dgm:spPr/>
    </dgm:pt>
    <dgm:pt modelId="{D9B4143C-7916-4226-824D-3DAD6AFF00DB}" type="pres">
      <dgm:prSet presAssocID="{637F1AF8-8AC9-4C9D-A6AB-824FE04A6E67}" presName="hierRoot1" presStyleCnt="0"/>
      <dgm:spPr/>
    </dgm:pt>
    <dgm:pt modelId="{67F8DF15-CE5A-4827-A142-25B9C0C1A1BA}" type="pres">
      <dgm:prSet presAssocID="{637F1AF8-8AC9-4C9D-A6AB-824FE04A6E67}" presName="composite" presStyleCnt="0"/>
      <dgm:spPr/>
    </dgm:pt>
    <dgm:pt modelId="{4239FF8E-FCC2-406E-9D43-34926A58B8AC}" type="pres">
      <dgm:prSet presAssocID="{637F1AF8-8AC9-4C9D-A6AB-824FE04A6E67}" presName="background" presStyleLbl="node0" presStyleIdx="1" presStyleCnt="4"/>
      <dgm:spPr/>
    </dgm:pt>
    <dgm:pt modelId="{49701670-8173-45FF-A6BE-3A62EA55AE2C}" type="pres">
      <dgm:prSet presAssocID="{637F1AF8-8AC9-4C9D-A6AB-824FE04A6E67}" presName="text" presStyleLbl="fgAcc0" presStyleIdx="1" presStyleCnt="4">
        <dgm:presLayoutVars>
          <dgm:chPref val="3"/>
        </dgm:presLayoutVars>
      </dgm:prSet>
      <dgm:spPr/>
    </dgm:pt>
    <dgm:pt modelId="{916FF420-6176-4C2D-B2CC-7EB07BFDF693}" type="pres">
      <dgm:prSet presAssocID="{637F1AF8-8AC9-4C9D-A6AB-824FE04A6E67}" presName="hierChild2" presStyleCnt="0"/>
      <dgm:spPr/>
    </dgm:pt>
    <dgm:pt modelId="{477E8BD8-5CAC-446F-85C9-A8AA79B13BE0}" type="pres">
      <dgm:prSet presAssocID="{66F954B9-5AFF-49B4-9760-89C8E3B64A04}" presName="hierRoot1" presStyleCnt="0"/>
      <dgm:spPr/>
    </dgm:pt>
    <dgm:pt modelId="{D662F768-3F27-4B37-A419-1626145A82A0}" type="pres">
      <dgm:prSet presAssocID="{66F954B9-5AFF-49B4-9760-89C8E3B64A04}" presName="composite" presStyleCnt="0"/>
      <dgm:spPr/>
    </dgm:pt>
    <dgm:pt modelId="{97C220DD-9671-457D-A80D-D10D14DACA0F}" type="pres">
      <dgm:prSet presAssocID="{66F954B9-5AFF-49B4-9760-89C8E3B64A04}" presName="background" presStyleLbl="node0" presStyleIdx="2" presStyleCnt="4"/>
      <dgm:spPr/>
    </dgm:pt>
    <dgm:pt modelId="{72AB324B-ECDD-495F-9E81-9D91693319A5}" type="pres">
      <dgm:prSet presAssocID="{66F954B9-5AFF-49B4-9760-89C8E3B64A04}" presName="text" presStyleLbl="fgAcc0" presStyleIdx="2" presStyleCnt="4">
        <dgm:presLayoutVars>
          <dgm:chPref val="3"/>
        </dgm:presLayoutVars>
      </dgm:prSet>
      <dgm:spPr/>
    </dgm:pt>
    <dgm:pt modelId="{DFE09A16-40EE-4012-A0F4-636627DA9718}" type="pres">
      <dgm:prSet presAssocID="{66F954B9-5AFF-49B4-9760-89C8E3B64A04}" presName="hierChild2" presStyleCnt="0"/>
      <dgm:spPr/>
    </dgm:pt>
    <dgm:pt modelId="{058C1C2A-1187-4B56-9B67-3DE80FB0F4D6}" type="pres">
      <dgm:prSet presAssocID="{DFE20527-002B-4511-A270-7EDAE9B9DBDC}" presName="Name10" presStyleLbl="parChTrans1D2" presStyleIdx="0" presStyleCnt="2"/>
      <dgm:spPr/>
    </dgm:pt>
    <dgm:pt modelId="{2A084B10-902A-4BA1-85C1-E3CC372E45F2}" type="pres">
      <dgm:prSet presAssocID="{9DAA743A-E967-4B77-A037-198868FF1C42}" presName="hierRoot2" presStyleCnt="0"/>
      <dgm:spPr/>
    </dgm:pt>
    <dgm:pt modelId="{5A6FDDD8-1C3C-47ED-B41D-615AABB5CA7B}" type="pres">
      <dgm:prSet presAssocID="{9DAA743A-E967-4B77-A037-198868FF1C42}" presName="composite2" presStyleCnt="0"/>
      <dgm:spPr/>
    </dgm:pt>
    <dgm:pt modelId="{63CD5FA8-3F28-4835-947B-34AFBBD26B14}" type="pres">
      <dgm:prSet presAssocID="{9DAA743A-E967-4B77-A037-198868FF1C42}" presName="background2" presStyleLbl="node2" presStyleIdx="0" presStyleCnt="2"/>
      <dgm:spPr/>
    </dgm:pt>
    <dgm:pt modelId="{15320C0C-88C2-4BBC-A25F-AE951C8843DC}" type="pres">
      <dgm:prSet presAssocID="{9DAA743A-E967-4B77-A037-198868FF1C42}" presName="text2" presStyleLbl="fgAcc2" presStyleIdx="0" presStyleCnt="2">
        <dgm:presLayoutVars>
          <dgm:chPref val="3"/>
        </dgm:presLayoutVars>
      </dgm:prSet>
      <dgm:spPr/>
    </dgm:pt>
    <dgm:pt modelId="{EC472ACE-116E-40F4-8D16-C4830DC81261}" type="pres">
      <dgm:prSet presAssocID="{9DAA743A-E967-4B77-A037-198868FF1C42}" presName="hierChild3" presStyleCnt="0"/>
      <dgm:spPr/>
    </dgm:pt>
    <dgm:pt modelId="{807B6930-83EC-470B-A02C-E84392276FA8}" type="pres">
      <dgm:prSet presAssocID="{0AF120EC-D415-481A-9DF9-A2BC62645A3A}" presName="Name10" presStyleLbl="parChTrans1D2" presStyleIdx="1" presStyleCnt="2"/>
      <dgm:spPr/>
    </dgm:pt>
    <dgm:pt modelId="{9E18EC9D-C17B-48AD-A6B4-577A31CE299E}" type="pres">
      <dgm:prSet presAssocID="{84F0B63A-8FBD-4327-AEB5-9BC7CD619453}" presName="hierRoot2" presStyleCnt="0"/>
      <dgm:spPr/>
    </dgm:pt>
    <dgm:pt modelId="{F5D762FB-C86F-450C-BF75-AF2845056866}" type="pres">
      <dgm:prSet presAssocID="{84F0B63A-8FBD-4327-AEB5-9BC7CD619453}" presName="composite2" presStyleCnt="0"/>
      <dgm:spPr/>
    </dgm:pt>
    <dgm:pt modelId="{84135087-DE3F-46BA-B9AE-8D65B079A02E}" type="pres">
      <dgm:prSet presAssocID="{84F0B63A-8FBD-4327-AEB5-9BC7CD619453}" presName="background2" presStyleLbl="node2" presStyleIdx="1" presStyleCnt="2"/>
      <dgm:spPr/>
    </dgm:pt>
    <dgm:pt modelId="{7C3AE417-CEAA-47B5-B91D-2DE4F09D9F0D}" type="pres">
      <dgm:prSet presAssocID="{84F0B63A-8FBD-4327-AEB5-9BC7CD619453}" presName="text2" presStyleLbl="fgAcc2" presStyleIdx="1" presStyleCnt="2">
        <dgm:presLayoutVars>
          <dgm:chPref val="3"/>
        </dgm:presLayoutVars>
      </dgm:prSet>
      <dgm:spPr/>
    </dgm:pt>
    <dgm:pt modelId="{CFD37277-8965-4A27-AE12-C90D565BD5E6}" type="pres">
      <dgm:prSet presAssocID="{84F0B63A-8FBD-4327-AEB5-9BC7CD619453}" presName="hierChild3" presStyleCnt="0"/>
      <dgm:spPr/>
    </dgm:pt>
    <dgm:pt modelId="{342BE63B-D9F3-46BC-B4AB-78E96FBD00F3}" type="pres">
      <dgm:prSet presAssocID="{CE6530D6-EDB0-4E82-B61C-14BEB380CF4C}" presName="hierRoot1" presStyleCnt="0"/>
      <dgm:spPr/>
    </dgm:pt>
    <dgm:pt modelId="{2CDAE640-FA53-4E95-A339-91B3CC638962}" type="pres">
      <dgm:prSet presAssocID="{CE6530D6-EDB0-4E82-B61C-14BEB380CF4C}" presName="composite" presStyleCnt="0"/>
      <dgm:spPr/>
    </dgm:pt>
    <dgm:pt modelId="{5CF20AA3-25F6-4011-B407-0B505D1251A7}" type="pres">
      <dgm:prSet presAssocID="{CE6530D6-EDB0-4E82-B61C-14BEB380CF4C}" presName="background" presStyleLbl="node0" presStyleIdx="3" presStyleCnt="4"/>
      <dgm:spPr/>
    </dgm:pt>
    <dgm:pt modelId="{541D67E2-F156-446F-91F3-32189DB7BEEB}" type="pres">
      <dgm:prSet presAssocID="{CE6530D6-EDB0-4E82-B61C-14BEB380CF4C}" presName="text" presStyleLbl="fgAcc0" presStyleIdx="3" presStyleCnt="4">
        <dgm:presLayoutVars>
          <dgm:chPref val="3"/>
        </dgm:presLayoutVars>
      </dgm:prSet>
      <dgm:spPr/>
    </dgm:pt>
    <dgm:pt modelId="{6137EA65-09E8-4999-8AF1-1BCB3632780F}" type="pres">
      <dgm:prSet presAssocID="{CE6530D6-EDB0-4E82-B61C-14BEB380CF4C}" presName="hierChild2" presStyleCnt="0"/>
      <dgm:spPr/>
    </dgm:pt>
  </dgm:ptLst>
  <dgm:cxnLst>
    <dgm:cxn modelId="{53744C07-380C-41AA-BC38-DDADB4D72A14}" type="presOf" srcId="{84F0B63A-8FBD-4327-AEB5-9BC7CD619453}" destId="{7C3AE417-CEAA-47B5-B91D-2DE4F09D9F0D}" srcOrd="0" destOrd="0" presId="urn:microsoft.com/office/officeart/2005/8/layout/hierarchy1"/>
    <dgm:cxn modelId="{15F77E2D-CD35-4FF0-A60D-51C7F82932E5}" srcId="{66F954B9-5AFF-49B4-9760-89C8E3B64A04}" destId="{9DAA743A-E967-4B77-A037-198868FF1C42}" srcOrd="0" destOrd="0" parTransId="{DFE20527-002B-4511-A270-7EDAE9B9DBDC}" sibTransId="{5F6FC8ED-DA98-4F9C-9AA3-6C8496E0FFDC}"/>
    <dgm:cxn modelId="{73EF092E-BD47-49D7-A7E9-789C5013EB22}" type="presOf" srcId="{9DAA743A-E967-4B77-A037-198868FF1C42}" destId="{15320C0C-88C2-4BBC-A25F-AE951C8843DC}" srcOrd="0" destOrd="0" presId="urn:microsoft.com/office/officeart/2005/8/layout/hierarchy1"/>
    <dgm:cxn modelId="{5FC74F2F-B83A-40E8-B3BC-50F4F0D2A1C3}" type="presOf" srcId="{B3AF8B9E-8FF1-4690-ADE2-2DC58D58A75F}" destId="{43176B8A-8828-4B35-B65D-68D2680D0AA6}" srcOrd="0" destOrd="0" presId="urn:microsoft.com/office/officeart/2005/8/layout/hierarchy1"/>
    <dgm:cxn modelId="{C88ABA5F-17F8-48D7-ACCF-A610613E26B9}" type="presOf" srcId="{CE6530D6-EDB0-4E82-B61C-14BEB380CF4C}" destId="{541D67E2-F156-446F-91F3-32189DB7BEEB}" srcOrd="0" destOrd="0" presId="urn:microsoft.com/office/officeart/2005/8/layout/hierarchy1"/>
    <dgm:cxn modelId="{346BF044-6796-4F30-A19A-E77FABD18B7F}" srcId="{1D628963-E98F-4835-A6CC-B9BD397E9D43}" destId="{CE6530D6-EDB0-4E82-B61C-14BEB380CF4C}" srcOrd="3" destOrd="0" parTransId="{534E5DF8-AD30-4217-B43F-2F000DFE0B84}" sibTransId="{4AB92E48-76D8-47DD-8B81-F8F475BE4934}"/>
    <dgm:cxn modelId="{6E2BA26F-062A-4371-8F5D-2D762B4E6781}" type="presOf" srcId="{66F954B9-5AFF-49B4-9760-89C8E3B64A04}" destId="{72AB324B-ECDD-495F-9E81-9D91693319A5}" srcOrd="0" destOrd="0" presId="urn:microsoft.com/office/officeart/2005/8/layout/hierarchy1"/>
    <dgm:cxn modelId="{47B53371-C47A-4767-81A8-7C82AB94AD51}" type="presOf" srcId="{637F1AF8-8AC9-4C9D-A6AB-824FE04A6E67}" destId="{49701670-8173-45FF-A6BE-3A62EA55AE2C}" srcOrd="0" destOrd="0" presId="urn:microsoft.com/office/officeart/2005/8/layout/hierarchy1"/>
    <dgm:cxn modelId="{8DA88684-2701-466C-9D39-2F7715216AB5}" srcId="{1D628963-E98F-4835-A6CC-B9BD397E9D43}" destId="{B3AF8B9E-8FF1-4690-ADE2-2DC58D58A75F}" srcOrd="0" destOrd="0" parTransId="{B9B417AC-7907-4611-8F8A-FCB5D73AF63E}" sibTransId="{F07D72ED-8F02-4DB6-96F3-63BEF47F4555}"/>
    <dgm:cxn modelId="{0DE1018F-A12A-434E-BC8B-128BB63EBFB0}" type="presOf" srcId="{0AF120EC-D415-481A-9DF9-A2BC62645A3A}" destId="{807B6930-83EC-470B-A02C-E84392276FA8}" srcOrd="0" destOrd="0" presId="urn:microsoft.com/office/officeart/2005/8/layout/hierarchy1"/>
    <dgm:cxn modelId="{15647CAB-261D-4020-B93A-289BC2A29D26}" srcId="{1D628963-E98F-4835-A6CC-B9BD397E9D43}" destId="{637F1AF8-8AC9-4C9D-A6AB-824FE04A6E67}" srcOrd="1" destOrd="0" parTransId="{94052FB8-4CCE-4782-9860-B3DA6074E022}" sibTransId="{B0C9BED2-0895-495E-BC4F-C0EE1D34E7EB}"/>
    <dgm:cxn modelId="{21D841C6-7531-43B6-B0B6-29EB8EAE11E7}" srcId="{1D628963-E98F-4835-A6CC-B9BD397E9D43}" destId="{66F954B9-5AFF-49B4-9760-89C8E3B64A04}" srcOrd="2" destOrd="0" parTransId="{093FBDAA-2362-4008-90AC-56DF6F71B6F2}" sibTransId="{3F12CBD9-E21B-40B2-A669-3E1930C9802C}"/>
    <dgm:cxn modelId="{C1F33BCF-9374-46B7-9499-AED2BC33C4F8}" srcId="{66F954B9-5AFF-49B4-9760-89C8E3B64A04}" destId="{84F0B63A-8FBD-4327-AEB5-9BC7CD619453}" srcOrd="1" destOrd="0" parTransId="{0AF120EC-D415-481A-9DF9-A2BC62645A3A}" sibTransId="{511D4EBC-BEC2-4FFE-9F3D-567BB1702E8C}"/>
    <dgm:cxn modelId="{643A49DA-C53E-4F9D-B854-08F819FFC703}" type="presOf" srcId="{1D628963-E98F-4835-A6CC-B9BD397E9D43}" destId="{E7310811-15F0-4148-BAFF-5BF34C375CAA}" srcOrd="0" destOrd="0" presId="urn:microsoft.com/office/officeart/2005/8/layout/hierarchy1"/>
    <dgm:cxn modelId="{302DB5ED-8E64-4656-8C4F-887E2D654C4D}" type="presOf" srcId="{DFE20527-002B-4511-A270-7EDAE9B9DBDC}" destId="{058C1C2A-1187-4B56-9B67-3DE80FB0F4D6}" srcOrd="0" destOrd="0" presId="urn:microsoft.com/office/officeart/2005/8/layout/hierarchy1"/>
    <dgm:cxn modelId="{6640ECF6-43A1-41C4-8CF0-481CC28DB72D}" type="presParOf" srcId="{E7310811-15F0-4148-BAFF-5BF34C375CAA}" destId="{5F5B2683-0190-40E6-B1D8-613C02A9C7EA}" srcOrd="0" destOrd="0" presId="urn:microsoft.com/office/officeart/2005/8/layout/hierarchy1"/>
    <dgm:cxn modelId="{D9E0CE59-50CE-4F06-8191-249B07C23B5C}" type="presParOf" srcId="{5F5B2683-0190-40E6-B1D8-613C02A9C7EA}" destId="{CAEAD1A5-65EE-42AD-9E77-11BD092BC4D1}" srcOrd="0" destOrd="0" presId="urn:microsoft.com/office/officeart/2005/8/layout/hierarchy1"/>
    <dgm:cxn modelId="{2F31D6BD-31EF-4347-A38B-74933241ABB3}" type="presParOf" srcId="{CAEAD1A5-65EE-42AD-9E77-11BD092BC4D1}" destId="{733D2D46-A355-4105-B756-5A363A8F1828}" srcOrd="0" destOrd="0" presId="urn:microsoft.com/office/officeart/2005/8/layout/hierarchy1"/>
    <dgm:cxn modelId="{B4DD9801-3C56-49F0-9660-EAE185BBA347}" type="presParOf" srcId="{CAEAD1A5-65EE-42AD-9E77-11BD092BC4D1}" destId="{43176B8A-8828-4B35-B65D-68D2680D0AA6}" srcOrd="1" destOrd="0" presId="urn:microsoft.com/office/officeart/2005/8/layout/hierarchy1"/>
    <dgm:cxn modelId="{90433AF8-EB5A-4196-A3F7-228B34992608}" type="presParOf" srcId="{5F5B2683-0190-40E6-B1D8-613C02A9C7EA}" destId="{A1F59658-D402-4F63-B578-AEC303DEDAB5}" srcOrd="1" destOrd="0" presId="urn:microsoft.com/office/officeart/2005/8/layout/hierarchy1"/>
    <dgm:cxn modelId="{34CC5E9D-4754-4D56-A885-1454D9A283C7}" type="presParOf" srcId="{E7310811-15F0-4148-BAFF-5BF34C375CAA}" destId="{D9B4143C-7916-4226-824D-3DAD6AFF00DB}" srcOrd="1" destOrd="0" presId="urn:microsoft.com/office/officeart/2005/8/layout/hierarchy1"/>
    <dgm:cxn modelId="{AE789F21-F736-484E-B918-C6930C296A2A}" type="presParOf" srcId="{D9B4143C-7916-4226-824D-3DAD6AFF00DB}" destId="{67F8DF15-CE5A-4827-A142-25B9C0C1A1BA}" srcOrd="0" destOrd="0" presId="urn:microsoft.com/office/officeart/2005/8/layout/hierarchy1"/>
    <dgm:cxn modelId="{E0940C51-6573-4A64-979F-96908A3D3169}" type="presParOf" srcId="{67F8DF15-CE5A-4827-A142-25B9C0C1A1BA}" destId="{4239FF8E-FCC2-406E-9D43-34926A58B8AC}" srcOrd="0" destOrd="0" presId="urn:microsoft.com/office/officeart/2005/8/layout/hierarchy1"/>
    <dgm:cxn modelId="{CF6FFC28-D7E7-4B96-B6E5-ED126A7E06BC}" type="presParOf" srcId="{67F8DF15-CE5A-4827-A142-25B9C0C1A1BA}" destId="{49701670-8173-45FF-A6BE-3A62EA55AE2C}" srcOrd="1" destOrd="0" presId="urn:microsoft.com/office/officeart/2005/8/layout/hierarchy1"/>
    <dgm:cxn modelId="{DCA64A37-5818-4C52-8A98-890EF17C8921}" type="presParOf" srcId="{D9B4143C-7916-4226-824D-3DAD6AFF00DB}" destId="{916FF420-6176-4C2D-B2CC-7EB07BFDF693}" srcOrd="1" destOrd="0" presId="urn:microsoft.com/office/officeart/2005/8/layout/hierarchy1"/>
    <dgm:cxn modelId="{7F3F8871-98C3-4E85-84DA-C01B74E77B7D}" type="presParOf" srcId="{E7310811-15F0-4148-BAFF-5BF34C375CAA}" destId="{477E8BD8-5CAC-446F-85C9-A8AA79B13BE0}" srcOrd="2" destOrd="0" presId="urn:microsoft.com/office/officeart/2005/8/layout/hierarchy1"/>
    <dgm:cxn modelId="{25E8A974-0F78-4B4F-B892-2EBBF8C333F5}" type="presParOf" srcId="{477E8BD8-5CAC-446F-85C9-A8AA79B13BE0}" destId="{D662F768-3F27-4B37-A419-1626145A82A0}" srcOrd="0" destOrd="0" presId="urn:microsoft.com/office/officeart/2005/8/layout/hierarchy1"/>
    <dgm:cxn modelId="{BC06A0B8-7B19-4E10-BC55-264B359D76BE}" type="presParOf" srcId="{D662F768-3F27-4B37-A419-1626145A82A0}" destId="{97C220DD-9671-457D-A80D-D10D14DACA0F}" srcOrd="0" destOrd="0" presId="urn:microsoft.com/office/officeart/2005/8/layout/hierarchy1"/>
    <dgm:cxn modelId="{98CD3C98-8A78-472F-8138-C5709C36C6B5}" type="presParOf" srcId="{D662F768-3F27-4B37-A419-1626145A82A0}" destId="{72AB324B-ECDD-495F-9E81-9D91693319A5}" srcOrd="1" destOrd="0" presId="urn:microsoft.com/office/officeart/2005/8/layout/hierarchy1"/>
    <dgm:cxn modelId="{CF7274D5-C27E-4B4F-B2D6-1AB72EE8EA0B}" type="presParOf" srcId="{477E8BD8-5CAC-446F-85C9-A8AA79B13BE0}" destId="{DFE09A16-40EE-4012-A0F4-636627DA9718}" srcOrd="1" destOrd="0" presId="urn:microsoft.com/office/officeart/2005/8/layout/hierarchy1"/>
    <dgm:cxn modelId="{51CA9DB3-2DAB-4C1B-B6E0-0433DD5AB294}" type="presParOf" srcId="{DFE09A16-40EE-4012-A0F4-636627DA9718}" destId="{058C1C2A-1187-4B56-9B67-3DE80FB0F4D6}" srcOrd="0" destOrd="0" presId="urn:microsoft.com/office/officeart/2005/8/layout/hierarchy1"/>
    <dgm:cxn modelId="{F0F6DA4D-C591-4240-99F1-71668CC8EC68}" type="presParOf" srcId="{DFE09A16-40EE-4012-A0F4-636627DA9718}" destId="{2A084B10-902A-4BA1-85C1-E3CC372E45F2}" srcOrd="1" destOrd="0" presId="urn:microsoft.com/office/officeart/2005/8/layout/hierarchy1"/>
    <dgm:cxn modelId="{39BB2D0B-E50C-4344-B9A6-4957043A9C4C}" type="presParOf" srcId="{2A084B10-902A-4BA1-85C1-E3CC372E45F2}" destId="{5A6FDDD8-1C3C-47ED-B41D-615AABB5CA7B}" srcOrd="0" destOrd="0" presId="urn:microsoft.com/office/officeart/2005/8/layout/hierarchy1"/>
    <dgm:cxn modelId="{7662A6C6-9A2C-4514-BD53-1173D3ACEAA6}" type="presParOf" srcId="{5A6FDDD8-1C3C-47ED-B41D-615AABB5CA7B}" destId="{63CD5FA8-3F28-4835-947B-34AFBBD26B14}" srcOrd="0" destOrd="0" presId="urn:microsoft.com/office/officeart/2005/8/layout/hierarchy1"/>
    <dgm:cxn modelId="{BA72F5DE-E208-4BC2-B7FC-6EB7BD88659E}" type="presParOf" srcId="{5A6FDDD8-1C3C-47ED-B41D-615AABB5CA7B}" destId="{15320C0C-88C2-4BBC-A25F-AE951C8843DC}" srcOrd="1" destOrd="0" presId="urn:microsoft.com/office/officeart/2005/8/layout/hierarchy1"/>
    <dgm:cxn modelId="{6E57EB79-F83F-4F31-9DD2-692666B80BB1}" type="presParOf" srcId="{2A084B10-902A-4BA1-85C1-E3CC372E45F2}" destId="{EC472ACE-116E-40F4-8D16-C4830DC81261}" srcOrd="1" destOrd="0" presId="urn:microsoft.com/office/officeart/2005/8/layout/hierarchy1"/>
    <dgm:cxn modelId="{717E93E1-6758-4BB4-A821-0C1620494E3E}" type="presParOf" srcId="{DFE09A16-40EE-4012-A0F4-636627DA9718}" destId="{807B6930-83EC-470B-A02C-E84392276FA8}" srcOrd="2" destOrd="0" presId="urn:microsoft.com/office/officeart/2005/8/layout/hierarchy1"/>
    <dgm:cxn modelId="{81C92F5F-A0BC-42A0-9F4C-40AD7EC1F21A}" type="presParOf" srcId="{DFE09A16-40EE-4012-A0F4-636627DA9718}" destId="{9E18EC9D-C17B-48AD-A6B4-577A31CE299E}" srcOrd="3" destOrd="0" presId="urn:microsoft.com/office/officeart/2005/8/layout/hierarchy1"/>
    <dgm:cxn modelId="{B046F911-8196-4FE1-B0CE-3EF8240515A1}" type="presParOf" srcId="{9E18EC9D-C17B-48AD-A6B4-577A31CE299E}" destId="{F5D762FB-C86F-450C-BF75-AF2845056866}" srcOrd="0" destOrd="0" presId="urn:microsoft.com/office/officeart/2005/8/layout/hierarchy1"/>
    <dgm:cxn modelId="{B9FAA488-94FB-4F92-886F-DB3D796F39C5}" type="presParOf" srcId="{F5D762FB-C86F-450C-BF75-AF2845056866}" destId="{84135087-DE3F-46BA-B9AE-8D65B079A02E}" srcOrd="0" destOrd="0" presId="urn:microsoft.com/office/officeart/2005/8/layout/hierarchy1"/>
    <dgm:cxn modelId="{77C75E5D-6542-4415-8F66-B659A5B3C1EF}" type="presParOf" srcId="{F5D762FB-C86F-450C-BF75-AF2845056866}" destId="{7C3AE417-CEAA-47B5-B91D-2DE4F09D9F0D}" srcOrd="1" destOrd="0" presId="urn:microsoft.com/office/officeart/2005/8/layout/hierarchy1"/>
    <dgm:cxn modelId="{26C539F6-5894-4F6B-96A7-E6161BD021EF}" type="presParOf" srcId="{9E18EC9D-C17B-48AD-A6B4-577A31CE299E}" destId="{CFD37277-8965-4A27-AE12-C90D565BD5E6}" srcOrd="1" destOrd="0" presId="urn:microsoft.com/office/officeart/2005/8/layout/hierarchy1"/>
    <dgm:cxn modelId="{C4487C2C-E118-40DD-8547-5FA356E3DFEC}" type="presParOf" srcId="{E7310811-15F0-4148-BAFF-5BF34C375CAA}" destId="{342BE63B-D9F3-46BC-B4AB-78E96FBD00F3}" srcOrd="3" destOrd="0" presId="urn:microsoft.com/office/officeart/2005/8/layout/hierarchy1"/>
    <dgm:cxn modelId="{C2CEE12E-7B33-4A26-9889-C27DBB5387A5}" type="presParOf" srcId="{342BE63B-D9F3-46BC-B4AB-78E96FBD00F3}" destId="{2CDAE640-FA53-4E95-A339-91B3CC638962}" srcOrd="0" destOrd="0" presId="urn:microsoft.com/office/officeart/2005/8/layout/hierarchy1"/>
    <dgm:cxn modelId="{DFE03C96-6142-4741-A492-26FD4EB50569}" type="presParOf" srcId="{2CDAE640-FA53-4E95-A339-91B3CC638962}" destId="{5CF20AA3-25F6-4011-B407-0B505D1251A7}" srcOrd="0" destOrd="0" presId="urn:microsoft.com/office/officeart/2005/8/layout/hierarchy1"/>
    <dgm:cxn modelId="{886ED865-B22C-4E1B-871C-08FA1E37AA47}" type="presParOf" srcId="{2CDAE640-FA53-4E95-A339-91B3CC638962}" destId="{541D67E2-F156-446F-91F3-32189DB7BEEB}" srcOrd="1" destOrd="0" presId="urn:microsoft.com/office/officeart/2005/8/layout/hierarchy1"/>
    <dgm:cxn modelId="{CB6F8430-1EF0-463B-8717-30BF84D098F3}" type="presParOf" srcId="{342BE63B-D9F3-46BC-B4AB-78E96FBD00F3}" destId="{6137EA65-09E8-4999-8AF1-1BCB3632780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D628963-E98F-4835-A6CC-B9BD397E9D43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3AF8B9E-8FF1-4690-ADE2-2DC58D58A75F}">
      <dgm:prSet/>
      <dgm:spPr/>
      <dgm:t>
        <a:bodyPr/>
        <a:lstStyle/>
        <a:p>
          <a:r>
            <a:rPr lang="en-US" dirty="0"/>
            <a:t>We covered the character ‘O’, now we move on to the next character: ‘C’.</a:t>
          </a:r>
        </a:p>
      </dgm:t>
    </dgm:pt>
    <dgm:pt modelId="{B9B417AC-7907-4611-8F8A-FCB5D73AF63E}" type="parTrans" cxnId="{8DA88684-2701-466C-9D39-2F7715216AB5}">
      <dgm:prSet/>
      <dgm:spPr/>
      <dgm:t>
        <a:bodyPr/>
        <a:lstStyle/>
        <a:p>
          <a:endParaRPr lang="en-US"/>
        </a:p>
      </dgm:t>
    </dgm:pt>
    <dgm:pt modelId="{F07D72ED-8F02-4DB6-96F3-63BEF47F4555}" type="sibTrans" cxnId="{8DA88684-2701-466C-9D39-2F7715216AB5}">
      <dgm:prSet/>
      <dgm:spPr/>
      <dgm:t>
        <a:bodyPr/>
        <a:lstStyle/>
        <a:p>
          <a:endParaRPr lang="en-US"/>
        </a:p>
      </dgm:t>
    </dgm:pt>
    <dgm:pt modelId="{637F1AF8-8AC9-4C9D-A6AB-824FE04A6E67}">
      <dgm:prSet/>
      <dgm:spPr/>
      <dgm:t>
        <a:bodyPr/>
        <a:lstStyle/>
        <a:p>
          <a:r>
            <a:rPr lang="en-US" dirty="0"/>
            <a:t>‘C’ is found in the dictionary; the algorithm takes the character after that: ‘A’.</a:t>
          </a:r>
        </a:p>
      </dgm:t>
    </dgm:pt>
    <dgm:pt modelId="{94052FB8-4CCE-4782-9860-B3DA6074E022}" type="parTrans" cxnId="{15647CAB-261D-4020-B93A-289BC2A29D26}">
      <dgm:prSet/>
      <dgm:spPr/>
      <dgm:t>
        <a:bodyPr/>
        <a:lstStyle/>
        <a:p>
          <a:endParaRPr lang="en-US"/>
        </a:p>
      </dgm:t>
    </dgm:pt>
    <dgm:pt modelId="{B0C9BED2-0895-495E-BC4F-C0EE1D34E7EB}" type="sibTrans" cxnId="{15647CAB-261D-4020-B93A-289BC2A29D26}">
      <dgm:prSet/>
      <dgm:spPr/>
      <dgm:t>
        <a:bodyPr/>
        <a:lstStyle/>
        <a:p>
          <a:endParaRPr lang="en-US"/>
        </a:p>
      </dgm:t>
    </dgm:pt>
    <dgm:pt modelId="{66F954B9-5AFF-49B4-9760-89C8E3B64A04}">
      <dgm:prSet/>
      <dgm:spPr/>
      <dgm:t>
        <a:bodyPr/>
        <a:lstStyle/>
        <a:p>
          <a:r>
            <a:rPr lang="en-US" dirty="0"/>
            <a:t>The concatenation ‘C’ + ‘A’ = “CA” is not found in the dictionary</a:t>
          </a:r>
        </a:p>
      </dgm:t>
    </dgm:pt>
    <dgm:pt modelId="{093FBDAA-2362-4008-90AC-56DF6F71B6F2}" type="parTrans" cxnId="{21D841C6-7531-43B6-B0B6-29EB8EAE11E7}">
      <dgm:prSet/>
      <dgm:spPr/>
      <dgm:t>
        <a:bodyPr/>
        <a:lstStyle/>
        <a:p>
          <a:endParaRPr lang="en-US"/>
        </a:p>
      </dgm:t>
    </dgm:pt>
    <dgm:pt modelId="{3F12CBD9-E21B-40B2-A669-3E1930C9802C}" type="sibTrans" cxnId="{21D841C6-7531-43B6-B0B6-29EB8EAE11E7}">
      <dgm:prSet/>
      <dgm:spPr/>
      <dgm:t>
        <a:bodyPr/>
        <a:lstStyle/>
        <a:p>
          <a:endParaRPr lang="en-US"/>
        </a:p>
      </dgm:t>
    </dgm:pt>
    <dgm:pt modelId="{9DAA743A-E967-4B77-A037-198868FF1C42}">
      <dgm:prSet/>
      <dgm:spPr/>
      <dgm:t>
        <a:bodyPr/>
        <a:lstStyle/>
        <a:p>
          <a:r>
            <a:rPr lang="en-US" dirty="0"/>
            <a:t>“CA” is assigned a codeword, which is 29</a:t>
          </a:r>
        </a:p>
      </dgm:t>
    </dgm:pt>
    <dgm:pt modelId="{DFE20527-002B-4511-A270-7EDAE9B9DBDC}" type="parTrans" cxnId="{15F77E2D-CD35-4FF0-A60D-51C7F82932E5}">
      <dgm:prSet/>
      <dgm:spPr/>
      <dgm:t>
        <a:bodyPr/>
        <a:lstStyle/>
        <a:p>
          <a:endParaRPr lang="en-US"/>
        </a:p>
      </dgm:t>
    </dgm:pt>
    <dgm:pt modelId="{5F6FC8ED-DA98-4F9C-9AA3-6C8496E0FFDC}" type="sibTrans" cxnId="{15F77E2D-CD35-4FF0-A60D-51C7F82932E5}">
      <dgm:prSet/>
      <dgm:spPr/>
      <dgm:t>
        <a:bodyPr/>
        <a:lstStyle/>
        <a:p>
          <a:endParaRPr lang="en-US"/>
        </a:p>
      </dgm:t>
    </dgm:pt>
    <dgm:pt modelId="{84F0B63A-8FBD-4327-AEB5-9BC7CD619453}">
      <dgm:prSet/>
      <dgm:spPr/>
      <dgm:t>
        <a:bodyPr/>
        <a:lstStyle/>
        <a:p>
          <a:r>
            <a:rPr lang="en-US" dirty="0"/>
            <a:t>Added to the dictionary.</a:t>
          </a:r>
        </a:p>
      </dgm:t>
    </dgm:pt>
    <dgm:pt modelId="{0AF120EC-D415-481A-9DF9-A2BC62645A3A}" type="parTrans" cxnId="{C1F33BCF-9374-46B7-9499-AED2BC33C4F8}">
      <dgm:prSet/>
      <dgm:spPr/>
      <dgm:t>
        <a:bodyPr/>
        <a:lstStyle/>
        <a:p>
          <a:endParaRPr lang="en-US"/>
        </a:p>
      </dgm:t>
    </dgm:pt>
    <dgm:pt modelId="{511D4EBC-BEC2-4FFE-9F3D-567BB1702E8C}" type="sibTrans" cxnId="{C1F33BCF-9374-46B7-9499-AED2BC33C4F8}">
      <dgm:prSet/>
      <dgm:spPr/>
      <dgm:t>
        <a:bodyPr/>
        <a:lstStyle/>
        <a:p>
          <a:endParaRPr lang="en-US"/>
        </a:p>
      </dgm:t>
    </dgm:pt>
    <dgm:pt modelId="{CE6530D6-EDB0-4E82-B61C-14BEB380CF4C}">
      <dgm:prSet/>
      <dgm:spPr/>
      <dgm:t>
        <a:bodyPr/>
        <a:lstStyle/>
        <a:p>
          <a:r>
            <a:rPr lang="en-US" dirty="0"/>
            <a:t>The next available codeword is updated to 30.</a:t>
          </a:r>
        </a:p>
      </dgm:t>
    </dgm:pt>
    <dgm:pt modelId="{534E5DF8-AD30-4217-B43F-2F000DFE0B84}" type="parTrans" cxnId="{346BF044-6796-4F30-A19A-E77FABD18B7F}">
      <dgm:prSet/>
      <dgm:spPr/>
      <dgm:t>
        <a:bodyPr/>
        <a:lstStyle/>
        <a:p>
          <a:endParaRPr lang="en-US"/>
        </a:p>
      </dgm:t>
    </dgm:pt>
    <dgm:pt modelId="{4AB92E48-76D8-47DD-8B81-F8F475BE4934}" type="sibTrans" cxnId="{346BF044-6796-4F30-A19A-E77FABD18B7F}">
      <dgm:prSet/>
      <dgm:spPr/>
      <dgm:t>
        <a:bodyPr/>
        <a:lstStyle/>
        <a:p>
          <a:endParaRPr lang="en-US"/>
        </a:p>
      </dgm:t>
    </dgm:pt>
    <dgm:pt modelId="{E7310811-15F0-4148-BAFF-5BF34C375CAA}" type="pres">
      <dgm:prSet presAssocID="{1D628963-E98F-4835-A6CC-B9BD397E9D4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F5B2683-0190-40E6-B1D8-613C02A9C7EA}" type="pres">
      <dgm:prSet presAssocID="{B3AF8B9E-8FF1-4690-ADE2-2DC58D58A75F}" presName="hierRoot1" presStyleCnt="0"/>
      <dgm:spPr/>
    </dgm:pt>
    <dgm:pt modelId="{CAEAD1A5-65EE-42AD-9E77-11BD092BC4D1}" type="pres">
      <dgm:prSet presAssocID="{B3AF8B9E-8FF1-4690-ADE2-2DC58D58A75F}" presName="composite" presStyleCnt="0"/>
      <dgm:spPr/>
    </dgm:pt>
    <dgm:pt modelId="{733D2D46-A355-4105-B756-5A363A8F1828}" type="pres">
      <dgm:prSet presAssocID="{B3AF8B9E-8FF1-4690-ADE2-2DC58D58A75F}" presName="background" presStyleLbl="node0" presStyleIdx="0" presStyleCnt="4"/>
      <dgm:spPr/>
    </dgm:pt>
    <dgm:pt modelId="{43176B8A-8828-4B35-B65D-68D2680D0AA6}" type="pres">
      <dgm:prSet presAssocID="{B3AF8B9E-8FF1-4690-ADE2-2DC58D58A75F}" presName="text" presStyleLbl="fgAcc0" presStyleIdx="0" presStyleCnt="4">
        <dgm:presLayoutVars>
          <dgm:chPref val="3"/>
        </dgm:presLayoutVars>
      </dgm:prSet>
      <dgm:spPr/>
    </dgm:pt>
    <dgm:pt modelId="{A1F59658-D402-4F63-B578-AEC303DEDAB5}" type="pres">
      <dgm:prSet presAssocID="{B3AF8B9E-8FF1-4690-ADE2-2DC58D58A75F}" presName="hierChild2" presStyleCnt="0"/>
      <dgm:spPr/>
    </dgm:pt>
    <dgm:pt modelId="{D9B4143C-7916-4226-824D-3DAD6AFF00DB}" type="pres">
      <dgm:prSet presAssocID="{637F1AF8-8AC9-4C9D-A6AB-824FE04A6E67}" presName="hierRoot1" presStyleCnt="0"/>
      <dgm:spPr/>
    </dgm:pt>
    <dgm:pt modelId="{67F8DF15-CE5A-4827-A142-25B9C0C1A1BA}" type="pres">
      <dgm:prSet presAssocID="{637F1AF8-8AC9-4C9D-A6AB-824FE04A6E67}" presName="composite" presStyleCnt="0"/>
      <dgm:spPr/>
    </dgm:pt>
    <dgm:pt modelId="{4239FF8E-FCC2-406E-9D43-34926A58B8AC}" type="pres">
      <dgm:prSet presAssocID="{637F1AF8-8AC9-4C9D-A6AB-824FE04A6E67}" presName="background" presStyleLbl="node0" presStyleIdx="1" presStyleCnt="4"/>
      <dgm:spPr/>
    </dgm:pt>
    <dgm:pt modelId="{49701670-8173-45FF-A6BE-3A62EA55AE2C}" type="pres">
      <dgm:prSet presAssocID="{637F1AF8-8AC9-4C9D-A6AB-824FE04A6E67}" presName="text" presStyleLbl="fgAcc0" presStyleIdx="1" presStyleCnt="4">
        <dgm:presLayoutVars>
          <dgm:chPref val="3"/>
        </dgm:presLayoutVars>
      </dgm:prSet>
      <dgm:spPr/>
    </dgm:pt>
    <dgm:pt modelId="{916FF420-6176-4C2D-B2CC-7EB07BFDF693}" type="pres">
      <dgm:prSet presAssocID="{637F1AF8-8AC9-4C9D-A6AB-824FE04A6E67}" presName="hierChild2" presStyleCnt="0"/>
      <dgm:spPr/>
    </dgm:pt>
    <dgm:pt modelId="{477E8BD8-5CAC-446F-85C9-A8AA79B13BE0}" type="pres">
      <dgm:prSet presAssocID="{66F954B9-5AFF-49B4-9760-89C8E3B64A04}" presName="hierRoot1" presStyleCnt="0"/>
      <dgm:spPr/>
    </dgm:pt>
    <dgm:pt modelId="{D662F768-3F27-4B37-A419-1626145A82A0}" type="pres">
      <dgm:prSet presAssocID="{66F954B9-5AFF-49B4-9760-89C8E3B64A04}" presName="composite" presStyleCnt="0"/>
      <dgm:spPr/>
    </dgm:pt>
    <dgm:pt modelId="{97C220DD-9671-457D-A80D-D10D14DACA0F}" type="pres">
      <dgm:prSet presAssocID="{66F954B9-5AFF-49B4-9760-89C8E3B64A04}" presName="background" presStyleLbl="node0" presStyleIdx="2" presStyleCnt="4"/>
      <dgm:spPr/>
    </dgm:pt>
    <dgm:pt modelId="{72AB324B-ECDD-495F-9E81-9D91693319A5}" type="pres">
      <dgm:prSet presAssocID="{66F954B9-5AFF-49B4-9760-89C8E3B64A04}" presName="text" presStyleLbl="fgAcc0" presStyleIdx="2" presStyleCnt="4">
        <dgm:presLayoutVars>
          <dgm:chPref val="3"/>
        </dgm:presLayoutVars>
      </dgm:prSet>
      <dgm:spPr/>
    </dgm:pt>
    <dgm:pt modelId="{DFE09A16-40EE-4012-A0F4-636627DA9718}" type="pres">
      <dgm:prSet presAssocID="{66F954B9-5AFF-49B4-9760-89C8E3B64A04}" presName="hierChild2" presStyleCnt="0"/>
      <dgm:spPr/>
    </dgm:pt>
    <dgm:pt modelId="{058C1C2A-1187-4B56-9B67-3DE80FB0F4D6}" type="pres">
      <dgm:prSet presAssocID="{DFE20527-002B-4511-A270-7EDAE9B9DBDC}" presName="Name10" presStyleLbl="parChTrans1D2" presStyleIdx="0" presStyleCnt="2"/>
      <dgm:spPr/>
    </dgm:pt>
    <dgm:pt modelId="{2A084B10-902A-4BA1-85C1-E3CC372E45F2}" type="pres">
      <dgm:prSet presAssocID="{9DAA743A-E967-4B77-A037-198868FF1C42}" presName="hierRoot2" presStyleCnt="0"/>
      <dgm:spPr/>
    </dgm:pt>
    <dgm:pt modelId="{5A6FDDD8-1C3C-47ED-B41D-615AABB5CA7B}" type="pres">
      <dgm:prSet presAssocID="{9DAA743A-E967-4B77-A037-198868FF1C42}" presName="composite2" presStyleCnt="0"/>
      <dgm:spPr/>
    </dgm:pt>
    <dgm:pt modelId="{63CD5FA8-3F28-4835-947B-34AFBBD26B14}" type="pres">
      <dgm:prSet presAssocID="{9DAA743A-E967-4B77-A037-198868FF1C42}" presName="background2" presStyleLbl="node2" presStyleIdx="0" presStyleCnt="2"/>
      <dgm:spPr/>
    </dgm:pt>
    <dgm:pt modelId="{15320C0C-88C2-4BBC-A25F-AE951C8843DC}" type="pres">
      <dgm:prSet presAssocID="{9DAA743A-E967-4B77-A037-198868FF1C42}" presName="text2" presStyleLbl="fgAcc2" presStyleIdx="0" presStyleCnt="2">
        <dgm:presLayoutVars>
          <dgm:chPref val="3"/>
        </dgm:presLayoutVars>
      </dgm:prSet>
      <dgm:spPr/>
    </dgm:pt>
    <dgm:pt modelId="{EC472ACE-116E-40F4-8D16-C4830DC81261}" type="pres">
      <dgm:prSet presAssocID="{9DAA743A-E967-4B77-A037-198868FF1C42}" presName="hierChild3" presStyleCnt="0"/>
      <dgm:spPr/>
    </dgm:pt>
    <dgm:pt modelId="{807B6930-83EC-470B-A02C-E84392276FA8}" type="pres">
      <dgm:prSet presAssocID="{0AF120EC-D415-481A-9DF9-A2BC62645A3A}" presName="Name10" presStyleLbl="parChTrans1D2" presStyleIdx="1" presStyleCnt="2"/>
      <dgm:spPr/>
    </dgm:pt>
    <dgm:pt modelId="{9E18EC9D-C17B-48AD-A6B4-577A31CE299E}" type="pres">
      <dgm:prSet presAssocID="{84F0B63A-8FBD-4327-AEB5-9BC7CD619453}" presName="hierRoot2" presStyleCnt="0"/>
      <dgm:spPr/>
    </dgm:pt>
    <dgm:pt modelId="{F5D762FB-C86F-450C-BF75-AF2845056866}" type="pres">
      <dgm:prSet presAssocID="{84F0B63A-8FBD-4327-AEB5-9BC7CD619453}" presName="composite2" presStyleCnt="0"/>
      <dgm:spPr/>
    </dgm:pt>
    <dgm:pt modelId="{84135087-DE3F-46BA-B9AE-8D65B079A02E}" type="pres">
      <dgm:prSet presAssocID="{84F0B63A-8FBD-4327-AEB5-9BC7CD619453}" presName="background2" presStyleLbl="node2" presStyleIdx="1" presStyleCnt="2"/>
      <dgm:spPr/>
    </dgm:pt>
    <dgm:pt modelId="{7C3AE417-CEAA-47B5-B91D-2DE4F09D9F0D}" type="pres">
      <dgm:prSet presAssocID="{84F0B63A-8FBD-4327-AEB5-9BC7CD619453}" presName="text2" presStyleLbl="fgAcc2" presStyleIdx="1" presStyleCnt="2">
        <dgm:presLayoutVars>
          <dgm:chPref val="3"/>
        </dgm:presLayoutVars>
      </dgm:prSet>
      <dgm:spPr/>
    </dgm:pt>
    <dgm:pt modelId="{CFD37277-8965-4A27-AE12-C90D565BD5E6}" type="pres">
      <dgm:prSet presAssocID="{84F0B63A-8FBD-4327-AEB5-9BC7CD619453}" presName="hierChild3" presStyleCnt="0"/>
      <dgm:spPr/>
    </dgm:pt>
    <dgm:pt modelId="{342BE63B-D9F3-46BC-B4AB-78E96FBD00F3}" type="pres">
      <dgm:prSet presAssocID="{CE6530D6-EDB0-4E82-B61C-14BEB380CF4C}" presName="hierRoot1" presStyleCnt="0"/>
      <dgm:spPr/>
    </dgm:pt>
    <dgm:pt modelId="{2CDAE640-FA53-4E95-A339-91B3CC638962}" type="pres">
      <dgm:prSet presAssocID="{CE6530D6-EDB0-4E82-B61C-14BEB380CF4C}" presName="composite" presStyleCnt="0"/>
      <dgm:spPr/>
    </dgm:pt>
    <dgm:pt modelId="{5CF20AA3-25F6-4011-B407-0B505D1251A7}" type="pres">
      <dgm:prSet presAssocID="{CE6530D6-EDB0-4E82-B61C-14BEB380CF4C}" presName="background" presStyleLbl="node0" presStyleIdx="3" presStyleCnt="4"/>
      <dgm:spPr/>
    </dgm:pt>
    <dgm:pt modelId="{541D67E2-F156-446F-91F3-32189DB7BEEB}" type="pres">
      <dgm:prSet presAssocID="{CE6530D6-EDB0-4E82-B61C-14BEB380CF4C}" presName="text" presStyleLbl="fgAcc0" presStyleIdx="3" presStyleCnt="4">
        <dgm:presLayoutVars>
          <dgm:chPref val="3"/>
        </dgm:presLayoutVars>
      </dgm:prSet>
      <dgm:spPr/>
    </dgm:pt>
    <dgm:pt modelId="{6137EA65-09E8-4999-8AF1-1BCB3632780F}" type="pres">
      <dgm:prSet presAssocID="{CE6530D6-EDB0-4E82-B61C-14BEB380CF4C}" presName="hierChild2" presStyleCnt="0"/>
      <dgm:spPr/>
    </dgm:pt>
  </dgm:ptLst>
  <dgm:cxnLst>
    <dgm:cxn modelId="{53744C07-380C-41AA-BC38-DDADB4D72A14}" type="presOf" srcId="{84F0B63A-8FBD-4327-AEB5-9BC7CD619453}" destId="{7C3AE417-CEAA-47B5-B91D-2DE4F09D9F0D}" srcOrd="0" destOrd="0" presId="urn:microsoft.com/office/officeart/2005/8/layout/hierarchy1"/>
    <dgm:cxn modelId="{15F77E2D-CD35-4FF0-A60D-51C7F82932E5}" srcId="{66F954B9-5AFF-49B4-9760-89C8E3B64A04}" destId="{9DAA743A-E967-4B77-A037-198868FF1C42}" srcOrd="0" destOrd="0" parTransId="{DFE20527-002B-4511-A270-7EDAE9B9DBDC}" sibTransId="{5F6FC8ED-DA98-4F9C-9AA3-6C8496E0FFDC}"/>
    <dgm:cxn modelId="{73EF092E-BD47-49D7-A7E9-789C5013EB22}" type="presOf" srcId="{9DAA743A-E967-4B77-A037-198868FF1C42}" destId="{15320C0C-88C2-4BBC-A25F-AE951C8843DC}" srcOrd="0" destOrd="0" presId="urn:microsoft.com/office/officeart/2005/8/layout/hierarchy1"/>
    <dgm:cxn modelId="{5FC74F2F-B83A-40E8-B3BC-50F4F0D2A1C3}" type="presOf" srcId="{B3AF8B9E-8FF1-4690-ADE2-2DC58D58A75F}" destId="{43176B8A-8828-4B35-B65D-68D2680D0AA6}" srcOrd="0" destOrd="0" presId="urn:microsoft.com/office/officeart/2005/8/layout/hierarchy1"/>
    <dgm:cxn modelId="{C88ABA5F-17F8-48D7-ACCF-A610613E26B9}" type="presOf" srcId="{CE6530D6-EDB0-4E82-B61C-14BEB380CF4C}" destId="{541D67E2-F156-446F-91F3-32189DB7BEEB}" srcOrd="0" destOrd="0" presId="urn:microsoft.com/office/officeart/2005/8/layout/hierarchy1"/>
    <dgm:cxn modelId="{346BF044-6796-4F30-A19A-E77FABD18B7F}" srcId="{1D628963-E98F-4835-A6CC-B9BD397E9D43}" destId="{CE6530D6-EDB0-4E82-B61C-14BEB380CF4C}" srcOrd="3" destOrd="0" parTransId="{534E5DF8-AD30-4217-B43F-2F000DFE0B84}" sibTransId="{4AB92E48-76D8-47DD-8B81-F8F475BE4934}"/>
    <dgm:cxn modelId="{6E2BA26F-062A-4371-8F5D-2D762B4E6781}" type="presOf" srcId="{66F954B9-5AFF-49B4-9760-89C8E3B64A04}" destId="{72AB324B-ECDD-495F-9E81-9D91693319A5}" srcOrd="0" destOrd="0" presId="urn:microsoft.com/office/officeart/2005/8/layout/hierarchy1"/>
    <dgm:cxn modelId="{47B53371-C47A-4767-81A8-7C82AB94AD51}" type="presOf" srcId="{637F1AF8-8AC9-4C9D-A6AB-824FE04A6E67}" destId="{49701670-8173-45FF-A6BE-3A62EA55AE2C}" srcOrd="0" destOrd="0" presId="urn:microsoft.com/office/officeart/2005/8/layout/hierarchy1"/>
    <dgm:cxn modelId="{8DA88684-2701-466C-9D39-2F7715216AB5}" srcId="{1D628963-E98F-4835-A6CC-B9BD397E9D43}" destId="{B3AF8B9E-8FF1-4690-ADE2-2DC58D58A75F}" srcOrd="0" destOrd="0" parTransId="{B9B417AC-7907-4611-8F8A-FCB5D73AF63E}" sibTransId="{F07D72ED-8F02-4DB6-96F3-63BEF47F4555}"/>
    <dgm:cxn modelId="{0DE1018F-A12A-434E-BC8B-128BB63EBFB0}" type="presOf" srcId="{0AF120EC-D415-481A-9DF9-A2BC62645A3A}" destId="{807B6930-83EC-470B-A02C-E84392276FA8}" srcOrd="0" destOrd="0" presId="urn:microsoft.com/office/officeart/2005/8/layout/hierarchy1"/>
    <dgm:cxn modelId="{15647CAB-261D-4020-B93A-289BC2A29D26}" srcId="{1D628963-E98F-4835-A6CC-B9BD397E9D43}" destId="{637F1AF8-8AC9-4C9D-A6AB-824FE04A6E67}" srcOrd="1" destOrd="0" parTransId="{94052FB8-4CCE-4782-9860-B3DA6074E022}" sibTransId="{B0C9BED2-0895-495E-BC4F-C0EE1D34E7EB}"/>
    <dgm:cxn modelId="{21D841C6-7531-43B6-B0B6-29EB8EAE11E7}" srcId="{1D628963-E98F-4835-A6CC-B9BD397E9D43}" destId="{66F954B9-5AFF-49B4-9760-89C8E3B64A04}" srcOrd="2" destOrd="0" parTransId="{093FBDAA-2362-4008-90AC-56DF6F71B6F2}" sibTransId="{3F12CBD9-E21B-40B2-A669-3E1930C9802C}"/>
    <dgm:cxn modelId="{C1F33BCF-9374-46B7-9499-AED2BC33C4F8}" srcId="{66F954B9-5AFF-49B4-9760-89C8E3B64A04}" destId="{84F0B63A-8FBD-4327-AEB5-9BC7CD619453}" srcOrd="1" destOrd="0" parTransId="{0AF120EC-D415-481A-9DF9-A2BC62645A3A}" sibTransId="{511D4EBC-BEC2-4FFE-9F3D-567BB1702E8C}"/>
    <dgm:cxn modelId="{643A49DA-C53E-4F9D-B854-08F819FFC703}" type="presOf" srcId="{1D628963-E98F-4835-A6CC-B9BD397E9D43}" destId="{E7310811-15F0-4148-BAFF-5BF34C375CAA}" srcOrd="0" destOrd="0" presId="urn:microsoft.com/office/officeart/2005/8/layout/hierarchy1"/>
    <dgm:cxn modelId="{302DB5ED-8E64-4656-8C4F-887E2D654C4D}" type="presOf" srcId="{DFE20527-002B-4511-A270-7EDAE9B9DBDC}" destId="{058C1C2A-1187-4B56-9B67-3DE80FB0F4D6}" srcOrd="0" destOrd="0" presId="urn:microsoft.com/office/officeart/2005/8/layout/hierarchy1"/>
    <dgm:cxn modelId="{6640ECF6-43A1-41C4-8CF0-481CC28DB72D}" type="presParOf" srcId="{E7310811-15F0-4148-BAFF-5BF34C375CAA}" destId="{5F5B2683-0190-40E6-B1D8-613C02A9C7EA}" srcOrd="0" destOrd="0" presId="urn:microsoft.com/office/officeart/2005/8/layout/hierarchy1"/>
    <dgm:cxn modelId="{D9E0CE59-50CE-4F06-8191-249B07C23B5C}" type="presParOf" srcId="{5F5B2683-0190-40E6-B1D8-613C02A9C7EA}" destId="{CAEAD1A5-65EE-42AD-9E77-11BD092BC4D1}" srcOrd="0" destOrd="0" presId="urn:microsoft.com/office/officeart/2005/8/layout/hierarchy1"/>
    <dgm:cxn modelId="{2F31D6BD-31EF-4347-A38B-74933241ABB3}" type="presParOf" srcId="{CAEAD1A5-65EE-42AD-9E77-11BD092BC4D1}" destId="{733D2D46-A355-4105-B756-5A363A8F1828}" srcOrd="0" destOrd="0" presId="urn:microsoft.com/office/officeart/2005/8/layout/hierarchy1"/>
    <dgm:cxn modelId="{B4DD9801-3C56-49F0-9660-EAE185BBA347}" type="presParOf" srcId="{CAEAD1A5-65EE-42AD-9E77-11BD092BC4D1}" destId="{43176B8A-8828-4B35-B65D-68D2680D0AA6}" srcOrd="1" destOrd="0" presId="urn:microsoft.com/office/officeart/2005/8/layout/hierarchy1"/>
    <dgm:cxn modelId="{90433AF8-EB5A-4196-A3F7-228B34992608}" type="presParOf" srcId="{5F5B2683-0190-40E6-B1D8-613C02A9C7EA}" destId="{A1F59658-D402-4F63-B578-AEC303DEDAB5}" srcOrd="1" destOrd="0" presId="urn:microsoft.com/office/officeart/2005/8/layout/hierarchy1"/>
    <dgm:cxn modelId="{34CC5E9D-4754-4D56-A885-1454D9A283C7}" type="presParOf" srcId="{E7310811-15F0-4148-BAFF-5BF34C375CAA}" destId="{D9B4143C-7916-4226-824D-3DAD6AFF00DB}" srcOrd="1" destOrd="0" presId="urn:microsoft.com/office/officeart/2005/8/layout/hierarchy1"/>
    <dgm:cxn modelId="{AE789F21-F736-484E-B918-C6930C296A2A}" type="presParOf" srcId="{D9B4143C-7916-4226-824D-3DAD6AFF00DB}" destId="{67F8DF15-CE5A-4827-A142-25B9C0C1A1BA}" srcOrd="0" destOrd="0" presId="urn:microsoft.com/office/officeart/2005/8/layout/hierarchy1"/>
    <dgm:cxn modelId="{E0940C51-6573-4A64-979F-96908A3D3169}" type="presParOf" srcId="{67F8DF15-CE5A-4827-A142-25B9C0C1A1BA}" destId="{4239FF8E-FCC2-406E-9D43-34926A58B8AC}" srcOrd="0" destOrd="0" presId="urn:microsoft.com/office/officeart/2005/8/layout/hierarchy1"/>
    <dgm:cxn modelId="{CF6FFC28-D7E7-4B96-B6E5-ED126A7E06BC}" type="presParOf" srcId="{67F8DF15-CE5A-4827-A142-25B9C0C1A1BA}" destId="{49701670-8173-45FF-A6BE-3A62EA55AE2C}" srcOrd="1" destOrd="0" presId="urn:microsoft.com/office/officeart/2005/8/layout/hierarchy1"/>
    <dgm:cxn modelId="{DCA64A37-5818-4C52-8A98-890EF17C8921}" type="presParOf" srcId="{D9B4143C-7916-4226-824D-3DAD6AFF00DB}" destId="{916FF420-6176-4C2D-B2CC-7EB07BFDF693}" srcOrd="1" destOrd="0" presId="urn:microsoft.com/office/officeart/2005/8/layout/hierarchy1"/>
    <dgm:cxn modelId="{7F3F8871-98C3-4E85-84DA-C01B74E77B7D}" type="presParOf" srcId="{E7310811-15F0-4148-BAFF-5BF34C375CAA}" destId="{477E8BD8-5CAC-446F-85C9-A8AA79B13BE0}" srcOrd="2" destOrd="0" presId="urn:microsoft.com/office/officeart/2005/8/layout/hierarchy1"/>
    <dgm:cxn modelId="{25E8A974-0F78-4B4F-B892-2EBBF8C333F5}" type="presParOf" srcId="{477E8BD8-5CAC-446F-85C9-A8AA79B13BE0}" destId="{D662F768-3F27-4B37-A419-1626145A82A0}" srcOrd="0" destOrd="0" presId="urn:microsoft.com/office/officeart/2005/8/layout/hierarchy1"/>
    <dgm:cxn modelId="{BC06A0B8-7B19-4E10-BC55-264B359D76BE}" type="presParOf" srcId="{D662F768-3F27-4B37-A419-1626145A82A0}" destId="{97C220DD-9671-457D-A80D-D10D14DACA0F}" srcOrd="0" destOrd="0" presId="urn:microsoft.com/office/officeart/2005/8/layout/hierarchy1"/>
    <dgm:cxn modelId="{98CD3C98-8A78-472F-8138-C5709C36C6B5}" type="presParOf" srcId="{D662F768-3F27-4B37-A419-1626145A82A0}" destId="{72AB324B-ECDD-495F-9E81-9D91693319A5}" srcOrd="1" destOrd="0" presId="urn:microsoft.com/office/officeart/2005/8/layout/hierarchy1"/>
    <dgm:cxn modelId="{CF7274D5-C27E-4B4F-B2D6-1AB72EE8EA0B}" type="presParOf" srcId="{477E8BD8-5CAC-446F-85C9-A8AA79B13BE0}" destId="{DFE09A16-40EE-4012-A0F4-636627DA9718}" srcOrd="1" destOrd="0" presId="urn:microsoft.com/office/officeart/2005/8/layout/hierarchy1"/>
    <dgm:cxn modelId="{51CA9DB3-2DAB-4C1B-B6E0-0433DD5AB294}" type="presParOf" srcId="{DFE09A16-40EE-4012-A0F4-636627DA9718}" destId="{058C1C2A-1187-4B56-9B67-3DE80FB0F4D6}" srcOrd="0" destOrd="0" presId="urn:microsoft.com/office/officeart/2005/8/layout/hierarchy1"/>
    <dgm:cxn modelId="{F0F6DA4D-C591-4240-99F1-71668CC8EC68}" type="presParOf" srcId="{DFE09A16-40EE-4012-A0F4-636627DA9718}" destId="{2A084B10-902A-4BA1-85C1-E3CC372E45F2}" srcOrd="1" destOrd="0" presId="urn:microsoft.com/office/officeart/2005/8/layout/hierarchy1"/>
    <dgm:cxn modelId="{39BB2D0B-E50C-4344-B9A6-4957043A9C4C}" type="presParOf" srcId="{2A084B10-902A-4BA1-85C1-E3CC372E45F2}" destId="{5A6FDDD8-1C3C-47ED-B41D-615AABB5CA7B}" srcOrd="0" destOrd="0" presId="urn:microsoft.com/office/officeart/2005/8/layout/hierarchy1"/>
    <dgm:cxn modelId="{7662A6C6-9A2C-4514-BD53-1173D3ACEAA6}" type="presParOf" srcId="{5A6FDDD8-1C3C-47ED-B41D-615AABB5CA7B}" destId="{63CD5FA8-3F28-4835-947B-34AFBBD26B14}" srcOrd="0" destOrd="0" presId="urn:microsoft.com/office/officeart/2005/8/layout/hierarchy1"/>
    <dgm:cxn modelId="{BA72F5DE-E208-4BC2-B7FC-6EB7BD88659E}" type="presParOf" srcId="{5A6FDDD8-1C3C-47ED-B41D-615AABB5CA7B}" destId="{15320C0C-88C2-4BBC-A25F-AE951C8843DC}" srcOrd="1" destOrd="0" presId="urn:microsoft.com/office/officeart/2005/8/layout/hierarchy1"/>
    <dgm:cxn modelId="{6E57EB79-F83F-4F31-9DD2-692666B80BB1}" type="presParOf" srcId="{2A084B10-902A-4BA1-85C1-E3CC372E45F2}" destId="{EC472ACE-116E-40F4-8D16-C4830DC81261}" srcOrd="1" destOrd="0" presId="urn:microsoft.com/office/officeart/2005/8/layout/hierarchy1"/>
    <dgm:cxn modelId="{717E93E1-6758-4BB4-A821-0C1620494E3E}" type="presParOf" srcId="{DFE09A16-40EE-4012-A0F4-636627DA9718}" destId="{807B6930-83EC-470B-A02C-E84392276FA8}" srcOrd="2" destOrd="0" presId="urn:microsoft.com/office/officeart/2005/8/layout/hierarchy1"/>
    <dgm:cxn modelId="{81C92F5F-A0BC-42A0-9F4C-40AD7EC1F21A}" type="presParOf" srcId="{DFE09A16-40EE-4012-A0F4-636627DA9718}" destId="{9E18EC9D-C17B-48AD-A6B4-577A31CE299E}" srcOrd="3" destOrd="0" presId="urn:microsoft.com/office/officeart/2005/8/layout/hierarchy1"/>
    <dgm:cxn modelId="{B046F911-8196-4FE1-B0CE-3EF8240515A1}" type="presParOf" srcId="{9E18EC9D-C17B-48AD-A6B4-577A31CE299E}" destId="{F5D762FB-C86F-450C-BF75-AF2845056866}" srcOrd="0" destOrd="0" presId="urn:microsoft.com/office/officeart/2005/8/layout/hierarchy1"/>
    <dgm:cxn modelId="{B9FAA488-94FB-4F92-886F-DB3D796F39C5}" type="presParOf" srcId="{F5D762FB-C86F-450C-BF75-AF2845056866}" destId="{84135087-DE3F-46BA-B9AE-8D65B079A02E}" srcOrd="0" destOrd="0" presId="urn:microsoft.com/office/officeart/2005/8/layout/hierarchy1"/>
    <dgm:cxn modelId="{77C75E5D-6542-4415-8F66-B659A5B3C1EF}" type="presParOf" srcId="{F5D762FB-C86F-450C-BF75-AF2845056866}" destId="{7C3AE417-CEAA-47B5-B91D-2DE4F09D9F0D}" srcOrd="1" destOrd="0" presId="urn:microsoft.com/office/officeart/2005/8/layout/hierarchy1"/>
    <dgm:cxn modelId="{26C539F6-5894-4F6B-96A7-E6161BD021EF}" type="presParOf" srcId="{9E18EC9D-C17B-48AD-A6B4-577A31CE299E}" destId="{CFD37277-8965-4A27-AE12-C90D565BD5E6}" srcOrd="1" destOrd="0" presId="urn:microsoft.com/office/officeart/2005/8/layout/hierarchy1"/>
    <dgm:cxn modelId="{C4487C2C-E118-40DD-8547-5FA356E3DFEC}" type="presParOf" srcId="{E7310811-15F0-4148-BAFF-5BF34C375CAA}" destId="{342BE63B-D9F3-46BC-B4AB-78E96FBD00F3}" srcOrd="3" destOrd="0" presId="urn:microsoft.com/office/officeart/2005/8/layout/hierarchy1"/>
    <dgm:cxn modelId="{C2CEE12E-7B33-4A26-9889-C27DBB5387A5}" type="presParOf" srcId="{342BE63B-D9F3-46BC-B4AB-78E96FBD00F3}" destId="{2CDAE640-FA53-4E95-A339-91B3CC638962}" srcOrd="0" destOrd="0" presId="urn:microsoft.com/office/officeart/2005/8/layout/hierarchy1"/>
    <dgm:cxn modelId="{DFE03C96-6142-4741-A492-26FD4EB50569}" type="presParOf" srcId="{2CDAE640-FA53-4E95-A339-91B3CC638962}" destId="{5CF20AA3-25F6-4011-B407-0B505D1251A7}" srcOrd="0" destOrd="0" presId="urn:microsoft.com/office/officeart/2005/8/layout/hierarchy1"/>
    <dgm:cxn modelId="{886ED865-B22C-4E1B-871C-08FA1E37AA47}" type="presParOf" srcId="{2CDAE640-FA53-4E95-A339-91B3CC638962}" destId="{541D67E2-F156-446F-91F3-32189DB7BEEB}" srcOrd="1" destOrd="0" presId="urn:microsoft.com/office/officeart/2005/8/layout/hierarchy1"/>
    <dgm:cxn modelId="{CB6F8430-1EF0-463B-8717-30BF84D098F3}" type="presParOf" srcId="{342BE63B-D9F3-46BC-B4AB-78E96FBD00F3}" destId="{6137EA65-09E8-4999-8AF1-1BCB3632780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D628963-E98F-4835-A6CC-B9BD397E9D43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3AF8B9E-8FF1-4690-ADE2-2DC58D58A75F}">
      <dgm:prSet/>
      <dgm:spPr/>
      <dgm:t>
        <a:bodyPr/>
        <a:lstStyle/>
        <a:p>
          <a:r>
            <a:rPr lang="en-US" dirty="0"/>
            <a:t>We covered the character ‘C’, now we move on to the next character: ‘A’.</a:t>
          </a:r>
        </a:p>
      </dgm:t>
    </dgm:pt>
    <dgm:pt modelId="{B9B417AC-7907-4611-8F8A-FCB5D73AF63E}" type="parTrans" cxnId="{8DA88684-2701-466C-9D39-2F7715216AB5}">
      <dgm:prSet/>
      <dgm:spPr/>
      <dgm:t>
        <a:bodyPr/>
        <a:lstStyle/>
        <a:p>
          <a:endParaRPr lang="en-US"/>
        </a:p>
      </dgm:t>
    </dgm:pt>
    <dgm:pt modelId="{F07D72ED-8F02-4DB6-96F3-63BEF47F4555}" type="sibTrans" cxnId="{8DA88684-2701-466C-9D39-2F7715216AB5}">
      <dgm:prSet/>
      <dgm:spPr/>
      <dgm:t>
        <a:bodyPr/>
        <a:lstStyle/>
        <a:p>
          <a:endParaRPr lang="en-US"/>
        </a:p>
      </dgm:t>
    </dgm:pt>
    <dgm:pt modelId="{637F1AF8-8AC9-4C9D-A6AB-824FE04A6E67}">
      <dgm:prSet/>
      <dgm:spPr/>
      <dgm:t>
        <a:bodyPr/>
        <a:lstStyle/>
        <a:p>
          <a:r>
            <a:rPr lang="en-US" dirty="0"/>
            <a:t>‘A’ is found in the dictionary; the algorithm takes the character after that: ‘C’.</a:t>
          </a:r>
        </a:p>
      </dgm:t>
    </dgm:pt>
    <dgm:pt modelId="{94052FB8-4CCE-4782-9860-B3DA6074E022}" type="parTrans" cxnId="{15647CAB-261D-4020-B93A-289BC2A29D26}">
      <dgm:prSet/>
      <dgm:spPr/>
      <dgm:t>
        <a:bodyPr/>
        <a:lstStyle/>
        <a:p>
          <a:endParaRPr lang="en-US"/>
        </a:p>
      </dgm:t>
    </dgm:pt>
    <dgm:pt modelId="{B0C9BED2-0895-495E-BC4F-C0EE1D34E7EB}" type="sibTrans" cxnId="{15647CAB-261D-4020-B93A-289BC2A29D26}">
      <dgm:prSet/>
      <dgm:spPr/>
      <dgm:t>
        <a:bodyPr/>
        <a:lstStyle/>
        <a:p>
          <a:endParaRPr lang="en-US"/>
        </a:p>
      </dgm:t>
    </dgm:pt>
    <dgm:pt modelId="{66F954B9-5AFF-49B4-9760-89C8E3B64A04}">
      <dgm:prSet/>
      <dgm:spPr/>
      <dgm:t>
        <a:bodyPr/>
        <a:lstStyle/>
        <a:p>
          <a:r>
            <a:rPr lang="en-US" dirty="0"/>
            <a:t>The concatenation ‘A’ + ‘C’ = “AC” is not found in the dictionary</a:t>
          </a:r>
        </a:p>
      </dgm:t>
    </dgm:pt>
    <dgm:pt modelId="{093FBDAA-2362-4008-90AC-56DF6F71B6F2}" type="parTrans" cxnId="{21D841C6-7531-43B6-B0B6-29EB8EAE11E7}">
      <dgm:prSet/>
      <dgm:spPr/>
      <dgm:t>
        <a:bodyPr/>
        <a:lstStyle/>
        <a:p>
          <a:endParaRPr lang="en-US"/>
        </a:p>
      </dgm:t>
    </dgm:pt>
    <dgm:pt modelId="{3F12CBD9-E21B-40B2-A669-3E1930C9802C}" type="sibTrans" cxnId="{21D841C6-7531-43B6-B0B6-29EB8EAE11E7}">
      <dgm:prSet/>
      <dgm:spPr/>
      <dgm:t>
        <a:bodyPr/>
        <a:lstStyle/>
        <a:p>
          <a:endParaRPr lang="en-US"/>
        </a:p>
      </dgm:t>
    </dgm:pt>
    <dgm:pt modelId="{9DAA743A-E967-4B77-A037-198868FF1C42}">
      <dgm:prSet/>
      <dgm:spPr/>
      <dgm:t>
        <a:bodyPr/>
        <a:lstStyle/>
        <a:p>
          <a:r>
            <a:rPr lang="en-US" dirty="0"/>
            <a:t>“AC” is assigned a codeword, which is 30</a:t>
          </a:r>
        </a:p>
      </dgm:t>
    </dgm:pt>
    <dgm:pt modelId="{DFE20527-002B-4511-A270-7EDAE9B9DBDC}" type="parTrans" cxnId="{15F77E2D-CD35-4FF0-A60D-51C7F82932E5}">
      <dgm:prSet/>
      <dgm:spPr/>
      <dgm:t>
        <a:bodyPr/>
        <a:lstStyle/>
        <a:p>
          <a:endParaRPr lang="en-US"/>
        </a:p>
      </dgm:t>
    </dgm:pt>
    <dgm:pt modelId="{5F6FC8ED-DA98-4F9C-9AA3-6C8496E0FFDC}" type="sibTrans" cxnId="{15F77E2D-CD35-4FF0-A60D-51C7F82932E5}">
      <dgm:prSet/>
      <dgm:spPr/>
      <dgm:t>
        <a:bodyPr/>
        <a:lstStyle/>
        <a:p>
          <a:endParaRPr lang="en-US"/>
        </a:p>
      </dgm:t>
    </dgm:pt>
    <dgm:pt modelId="{84F0B63A-8FBD-4327-AEB5-9BC7CD619453}">
      <dgm:prSet/>
      <dgm:spPr/>
      <dgm:t>
        <a:bodyPr/>
        <a:lstStyle/>
        <a:p>
          <a:r>
            <a:rPr lang="en-US" dirty="0"/>
            <a:t>Added to the dictionary.</a:t>
          </a:r>
        </a:p>
      </dgm:t>
    </dgm:pt>
    <dgm:pt modelId="{0AF120EC-D415-481A-9DF9-A2BC62645A3A}" type="parTrans" cxnId="{C1F33BCF-9374-46B7-9499-AED2BC33C4F8}">
      <dgm:prSet/>
      <dgm:spPr/>
      <dgm:t>
        <a:bodyPr/>
        <a:lstStyle/>
        <a:p>
          <a:endParaRPr lang="en-US"/>
        </a:p>
      </dgm:t>
    </dgm:pt>
    <dgm:pt modelId="{511D4EBC-BEC2-4FFE-9F3D-567BB1702E8C}" type="sibTrans" cxnId="{C1F33BCF-9374-46B7-9499-AED2BC33C4F8}">
      <dgm:prSet/>
      <dgm:spPr/>
      <dgm:t>
        <a:bodyPr/>
        <a:lstStyle/>
        <a:p>
          <a:endParaRPr lang="en-US"/>
        </a:p>
      </dgm:t>
    </dgm:pt>
    <dgm:pt modelId="{CE6530D6-EDB0-4E82-B61C-14BEB380CF4C}">
      <dgm:prSet/>
      <dgm:spPr/>
      <dgm:t>
        <a:bodyPr/>
        <a:lstStyle/>
        <a:p>
          <a:r>
            <a:rPr lang="en-US" dirty="0"/>
            <a:t>The next available codeword is updated to 31.</a:t>
          </a:r>
        </a:p>
      </dgm:t>
    </dgm:pt>
    <dgm:pt modelId="{534E5DF8-AD30-4217-B43F-2F000DFE0B84}" type="parTrans" cxnId="{346BF044-6796-4F30-A19A-E77FABD18B7F}">
      <dgm:prSet/>
      <dgm:spPr/>
      <dgm:t>
        <a:bodyPr/>
        <a:lstStyle/>
        <a:p>
          <a:endParaRPr lang="en-US"/>
        </a:p>
      </dgm:t>
    </dgm:pt>
    <dgm:pt modelId="{4AB92E48-76D8-47DD-8B81-F8F475BE4934}" type="sibTrans" cxnId="{346BF044-6796-4F30-A19A-E77FABD18B7F}">
      <dgm:prSet/>
      <dgm:spPr/>
      <dgm:t>
        <a:bodyPr/>
        <a:lstStyle/>
        <a:p>
          <a:endParaRPr lang="en-US"/>
        </a:p>
      </dgm:t>
    </dgm:pt>
    <dgm:pt modelId="{E7310811-15F0-4148-BAFF-5BF34C375CAA}" type="pres">
      <dgm:prSet presAssocID="{1D628963-E98F-4835-A6CC-B9BD397E9D4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F5B2683-0190-40E6-B1D8-613C02A9C7EA}" type="pres">
      <dgm:prSet presAssocID="{B3AF8B9E-8FF1-4690-ADE2-2DC58D58A75F}" presName="hierRoot1" presStyleCnt="0"/>
      <dgm:spPr/>
    </dgm:pt>
    <dgm:pt modelId="{CAEAD1A5-65EE-42AD-9E77-11BD092BC4D1}" type="pres">
      <dgm:prSet presAssocID="{B3AF8B9E-8FF1-4690-ADE2-2DC58D58A75F}" presName="composite" presStyleCnt="0"/>
      <dgm:spPr/>
    </dgm:pt>
    <dgm:pt modelId="{733D2D46-A355-4105-B756-5A363A8F1828}" type="pres">
      <dgm:prSet presAssocID="{B3AF8B9E-8FF1-4690-ADE2-2DC58D58A75F}" presName="background" presStyleLbl="node0" presStyleIdx="0" presStyleCnt="4"/>
      <dgm:spPr/>
    </dgm:pt>
    <dgm:pt modelId="{43176B8A-8828-4B35-B65D-68D2680D0AA6}" type="pres">
      <dgm:prSet presAssocID="{B3AF8B9E-8FF1-4690-ADE2-2DC58D58A75F}" presName="text" presStyleLbl="fgAcc0" presStyleIdx="0" presStyleCnt="4">
        <dgm:presLayoutVars>
          <dgm:chPref val="3"/>
        </dgm:presLayoutVars>
      </dgm:prSet>
      <dgm:spPr/>
    </dgm:pt>
    <dgm:pt modelId="{A1F59658-D402-4F63-B578-AEC303DEDAB5}" type="pres">
      <dgm:prSet presAssocID="{B3AF8B9E-8FF1-4690-ADE2-2DC58D58A75F}" presName="hierChild2" presStyleCnt="0"/>
      <dgm:spPr/>
    </dgm:pt>
    <dgm:pt modelId="{D9B4143C-7916-4226-824D-3DAD6AFF00DB}" type="pres">
      <dgm:prSet presAssocID="{637F1AF8-8AC9-4C9D-A6AB-824FE04A6E67}" presName="hierRoot1" presStyleCnt="0"/>
      <dgm:spPr/>
    </dgm:pt>
    <dgm:pt modelId="{67F8DF15-CE5A-4827-A142-25B9C0C1A1BA}" type="pres">
      <dgm:prSet presAssocID="{637F1AF8-8AC9-4C9D-A6AB-824FE04A6E67}" presName="composite" presStyleCnt="0"/>
      <dgm:spPr/>
    </dgm:pt>
    <dgm:pt modelId="{4239FF8E-FCC2-406E-9D43-34926A58B8AC}" type="pres">
      <dgm:prSet presAssocID="{637F1AF8-8AC9-4C9D-A6AB-824FE04A6E67}" presName="background" presStyleLbl="node0" presStyleIdx="1" presStyleCnt="4"/>
      <dgm:spPr/>
    </dgm:pt>
    <dgm:pt modelId="{49701670-8173-45FF-A6BE-3A62EA55AE2C}" type="pres">
      <dgm:prSet presAssocID="{637F1AF8-8AC9-4C9D-A6AB-824FE04A6E67}" presName="text" presStyleLbl="fgAcc0" presStyleIdx="1" presStyleCnt="4">
        <dgm:presLayoutVars>
          <dgm:chPref val="3"/>
        </dgm:presLayoutVars>
      </dgm:prSet>
      <dgm:spPr/>
    </dgm:pt>
    <dgm:pt modelId="{916FF420-6176-4C2D-B2CC-7EB07BFDF693}" type="pres">
      <dgm:prSet presAssocID="{637F1AF8-8AC9-4C9D-A6AB-824FE04A6E67}" presName="hierChild2" presStyleCnt="0"/>
      <dgm:spPr/>
    </dgm:pt>
    <dgm:pt modelId="{477E8BD8-5CAC-446F-85C9-A8AA79B13BE0}" type="pres">
      <dgm:prSet presAssocID="{66F954B9-5AFF-49B4-9760-89C8E3B64A04}" presName="hierRoot1" presStyleCnt="0"/>
      <dgm:spPr/>
    </dgm:pt>
    <dgm:pt modelId="{D662F768-3F27-4B37-A419-1626145A82A0}" type="pres">
      <dgm:prSet presAssocID="{66F954B9-5AFF-49B4-9760-89C8E3B64A04}" presName="composite" presStyleCnt="0"/>
      <dgm:spPr/>
    </dgm:pt>
    <dgm:pt modelId="{97C220DD-9671-457D-A80D-D10D14DACA0F}" type="pres">
      <dgm:prSet presAssocID="{66F954B9-5AFF-49B4-9760-89C8E3B64A04}" presName="background" presStyleLbl="node0" presStyleIdx="2" presStyleCnt="4"/>
      <dgm:spPr/>
    </dgm:pt>
    <dgm:pt modelId="{72AB324B-ECDD-495F-9E81-9D91693319A5}" type="pres">
      <dgm:prSet presAssocID="{66F954B9-5AFF-49B4-9760-89C8E3B64A04}" presName="text" presStyleLbl="fgAcc0" presStyleIdx="2" presStyleCnt="4">
        <dgm:presLayoutVars>
          <dgm:chPref val="3"/>
        </dgm:presLayoutVars>
      </dgm:prSet>
      <dgm:spPr/>
    </dgm:pt>
    <dgm:pt modelId="{DFE09A16-40EE-4012-A0F4-636627DA9718}" type="pres">
      <dgm:prSet presAssocID="{66F954B9-5AFF-49B4-9760-89C8E3B64A04}" presName="hierChild2" presStyleCnt="0"/>
      <dgm:spPr/>
    </dgm:pt>
    <dgm:pt modelId="{058C1C2A-1187-4B56-9B67-3DE80FB0F4D6}" type="pres">
      <dgm:prSet presAssocID="{DFE20527-002B-4511-A270-7EDAE9B9DBDC}" presName="Name10" presStyleLbl="parChTrans1D2" presStyleIdx="0" presStyleCnt="2"/>
      <dgm:spPr/>
    </dgm:pt>
    <dgm:pt modelId="{2A084B10-902A-4BA1-85C1-E3CC372E45F2}" type="pres">
      <dgm:prSet presAssocID="{9DAA743A-E967-4B77-A037-198868FF1C42}" presName="hierRoot2" presStyleCnt="0"/>
      <dgm:spPr/>
    </dgm:pt>
    <dgm:pt modelId="{5A6FDDD8-1C3C-47ED-B41D-615AABB5CA7B}" type="pres">
      <dgm:prSet presAssocID="{9DAA743A-E967-4B77-A037-198868FF1C42}" presName="composite2" presStyleCnt="0"/>
      <dgm:spPr/>
    </dgm:pt>
    <dgm:pt modelId="{63CD5FA8-3F28-4835-947B-34AFBBD26B14}" type="pres">
      <dgm:prSet presAssocID="{9DAA743A-E967-4B77-A037-198868FF1C42}" presName="background2" presStyleLbl="node2" presStyleIdx="0" presStyleCnt="2"/>
      <dgm:spPr/>
    </dgm:pt>
    <dgm:pt modelId="{15320C0C-88C2-4BBC-A25F-AE951C8843DC}" type="pres">
      <dgm:prSet presAssocID="{9DAA743A-E967-4B77-A037-198868FF1C42}" presName="text2" presStyleLbl="fgAcc2" presStyleIdx="0" presStyleCnt="2">
        <dgm:presLayoutVars>
          <dgm:chPref val="3"/>
        </dgm:presLayoutVars>
      </dgm:prSet>
      <dgm:spPr/>
    </dgm:pt>
    <dgm:pt modelId="{EC472ACE-116E-40F4-8D16-C4830DC81261}" type="pres">
      <dgm:prSet presAssocID="{9DAA743A-E967-4B77-A037-198868FF1C42}" presName="hierChild3" presStyleCnt="0"/>
      <dgm:spPr/>
    </dgm:pt>
    <dgm:pt modelId="{807B6930-83EC-470B-A02C-E84392276FA8}" type="pres">
      <dgm:prSet presAssocID="{0AF120EC-D415-481A-9DF9-A2BC62645A3A}" presName="Name10" presStyleLbl="parChTrans1D2" presStyleIdx="1" presStyleCnt="2"/>
      <dgm:spPr/>
    </dgm:pt>
    <dgm:pt modelId="{9E18EC9D-C17B-48AD-A6B4-577A31CE299E}" type="pres">
      <dgm:prSet presAssocID="{84F0B63A-8FBD-4327-AEB5-9BC7CD619453}" presName="hierRoot2" presStyleCnt="0"/>
      <dgm:spPr/>
    </dgm:pt>
    <dgm:pt modelId="{F5D762FB-C86F-450C-BF75-AF2845056866}" type="pres">
      <dgm:prSet presAssocID="{84F0B63A-8FBD-4327-AEB5-9BC7CD619453}" presName="composite2" presStyleCnt="0"/>
      <dgm:spPr/>
    </dgm:pt>
    <dgm:pt modelId="{84135087-DE3F-46BA-B9AE-8D65B079A02E}" type="pres">
      <dgm:prSet presAssocID="{84F0B63A-8FBD-4327-AEB5-9BC7CD619453}" presName="background2" presStyleLbl="node2" presStyleIdx="1" presStyleCnt="2"/>
      <dgm:spPr/>
    </dgm:pt>
    <dgm:pt modelId="{7C3AE417-CEAA-47B5-B91D-2DE4F09D9F0D}" type="pres">
      <dgm:prSet presAssocID="{84F0B63A-8FBD-4327-AEB5-9BC7CD619453}" presName="text2" presStyleLbl="fgAcc2" presStyleIdx="1" presStyleCnt="2">
        <dgm:presLayoutVars>
          <dgm:chPref val="3"/>
        </dgm:presLayoutVars>
      </dgm:prSet>
      <dgm:spPr/>
    </dgm:pt>
    <dgm:pt modelId="{CFD37277-8965-4A27-AE12-C90D565BD5E6}" type="pres">
      <dgm:prSet presAssocID="{84F0B63A-8FBD-4327-AEB5-9BC7CD619453}" presName="hierChild3" presStyleCnt="0"/>
      <dgm:spPr/>
    </dgm:pt>
    <dgm:pt modelId="{342BE63B-D9F3-46BC-B4AB-78E96FBD00F3}" type="pres">
      <dgm:prSet presAssocID="{CE6530D6-EDB0-4E82-B61C-14BEB380CF4C}" presName="hierRoot1" presStyleCnt="0"/>
      <dgm:spPr/>
    </dgm:pt>
    <dgm:pt modelId="{2CDAE640-FA53-4E95-A339-91B3CC638962}" type="pres">
      <dgm:prSet presAssocID="{CE6530D6-EDB0-4E82-B61C-14BEB380CF4C}" presName="composite" presStyleCnt="0"/>
      <dgm:spPr/>
    </dgm:pt>
    <dgm:pt modelId="{5CF20AA3-25F6-4011-B407-0B505D1251A7}" type="pres">
      <dgm:prSet presAssocID="{CE6530D6-EDB0-4E82-B61C-14BEB380CF4C}" presName="background" presStyleLbl="node0" presStyleIdx="3" presStyleCnt="4"/>
      <dgm:spPr/>
    </dgm:pt>
    <dgm:pt modelId="{541D67E2-F156-446F-91F3-32189DB7BEEB}" type="pres">
      <dgm:prSet presAssocID="{CE6530D6-EDB0-4E82-B61C-14BEB380CF4C}" presName="text" presStyleLbl="fgAcc0" presStyleIdx="3" presStyleCnt="4">
        <dgm:presLayoutVars>
          <dgm:chPref val="3"/>
        </dgm:presLayoutVars>
      </dgm:prSet>
      <dgm:spPr/>
    </dgm:pt>
    <dgm:pt modelId="{6137EA65-09E8-4999-8AF1-1BCB3632780F}" type="pres">
      <dgm:prSet presAssocID="{CE6530D6-EDB0-4E82-B61C-14BEB380CF4C}" presName="hierChild2" presStyleCnt="0"/>
      <dgm:spPr/>
    </dgm:pt>
  </dgm:ptLst>
  <dgm:cxnLst>
    <dgm:cxn modelId="{53744C07-380C-41AA-BC38-DDADB4D72A14}" type="presOf" srcId="{84F0B63A-8FBD-4327-AEB5-9BC7CD619453}" destId="{7C3AE417-CEAA-47B5-B91D-2DE4F09D9F0D}" srcOrd="0" destOrd="0" presId="urn:microsoft.com/office/officeart/2005/8/layout/hierarchy1"/>
    <dgm:cxn modelId="{15F77E2D-CD35-4FF0-A60D-51C7F82932E5}" srcId="{66F954B9-5AFF-49B4-9760-89C8E3B64A04}" destId="{9DAA743A-E967-4B77-A037-198868FF1C42}" srcOrd="0" destOrd="0" parTransId="{DFE20527-002B-4511-A270-7EDAE9B9DBDC}" sibTransId="{5F6FC8ED-DA98-4F9C-9AA3-6C8496E0FFDC}"/>
    <dgm:cxn modelId="{73EF092E-BD47-49D7-A7E9-789C5013EB22}" type="presOf" srcId="{9DAA743A-E967-4B77-A037-198868FF1C42}" destId="{15320C0C-88C2-4BBC-A25F-AE951C8843DC}" srcOrd="0" destOrd="0" presId="urn:microsoft.com/office/officeart/2005/8/layout/hierarchy1"/>
    <dgm:cxn modelId="{5FC74F2F-B83A-40E8-B3BC-50F4F0D2A1C3}" type="presOf" srcId="{B3AF8B9E-8FF1-4690-ADE2-2DC58D58A75F}" destId="{43176B8A-8828-4B35-B65D-68D2680D0AA6}" srcOrd="0" destOrd="0" presId="urn:microsoft.com/office/officeart/2005/8/layout/hierarchy1"/>
    <dgm:cxn modelId="{C88ABA5F-17F8-48D7-ACCF-A610613E26B9}" type="presOf" srcId="{CE6530D6-EDB0-4E82-B61C-14BEB380CF4C}" destId="{541D67E2-F156-446F-91F3-32189DB7BEEB}" srcOrd="0" destOrd="0" presId="urn:microsoft.com/office/officeart/2005/8/layout/hierarchy1"/>
    <dgm:cxn modelId="{346BF044-6796-4F30-A19A-E77FABD18B7F}" srcId="{1D628963-E98F-4835-A6CC-B9BD397E9D43}" destId="{CE6530D6-EDB0-4E82-B61C-14BEB380CF4C}" srcOrd="3" destOrd="0" parTransId="{534E5DF8-AD30-4217-B43F-2F000DFE0B84}" sibTransId="{4AB92E48-76D8-47DD-8B81-F8F475BE4934}"/>
    <dgm:cxn modelId="{6E2BA26F-062A-4371-8F5D-2D762B4E6781}" type="presOf" srcId="{66F954B9-5AFF-49B4-9760-89C8E3B64A04}" destId="{72AB324B-ECDD-495F-9E81-9D91693319A5}" srcOrd="0" destOrd="0" presId="urn:microsoft.com/office/officeart/2005/8/layout/hierarchy1"/>
    <dgm:cxn modelId="{47B53371-C47A-4767-81A8-7C82AB94AD51}" type="presOf" srcId="{637F1AF8-8AC9-4C9D-A6AB-824FE04A6E67}" destId="{49701670-8173-45FF-A6BE-3A62EA55AE2C}" srcOrd="0" destOrd="0" presId="urn:microsoft.com/office/officeart/2005/8/layout/hierarchy1"/>
    <dgm:cxn modelId="{8DA88684-2701-466C-9D39-2F7715216AB5}" srcId="{1D628963-E98F-4835-A6CC-B9BD397E9D43}" destId="{B3AF8B9E-8FF1-4690-ADE2-2DC58D58A75F}" srcOrd="0" destOrd="0" parTransId="{B9B417AC-7907-4611-8F8A-FCB5D73AF63E}" sibTransId="{F07D72ED-8F02-4DB6-96F3-63BEF47F4555}"/>
    <dgm:cxn modelId="{0DE1018F-A12A-434E-BC8B-128BB63EBFB0}" type="presOf" srcId="{0AF120EC-D415-481A-9DF9-A2BC62645A3A}" destId="{807B6930-83EC-470B-A02C-E84392276FA8}" srcOrd="0" destOrd="0" presId="urn:microsoft.com/office/officeart/2005/8/layout/hierarchy1"/>
    <dgm:cxn modelId="{15647CAB-261D-4020-B93A-289BC2A29D26}" srcId="{1D628963-E98F-4835-A6CC-B9BD397E9D43}" destId="{637F1AF8-8AC9-4C9D-A6AB-824FE04A6E67}" srcOrd="1" destOrd="0" parTransId="{94052FB8-4CCE-4782-9860-B3DA6074E022}" sibTransId="{B0C9BED2-0895-495E-BC4F-C0EE1D34E7EB}"/>
    <dgm:cxn modelId="{21D841C6-7531-43B6-B0B6-29EB8EAE11E7}" srcId="{1D628963-E98F-4835-A6CC-B9BD397E9D43}" destId="{66F954B9-5AFF-49B4-9760-89C8E3B64A04}" srcOrd="2" destOrd="0" parTransId="{093FBDAA-2362-4008-90AC-56DF6F71B6F2}" sibTransId="{3F12CBD9-E21B-40B2-A669-3E1930C9802C}"/>
    <dgm:cxn modelId="{C1F33BCF-9374-46B7-9499-AED2BC33C4F8}" srcId="{66F954B9-5AFF-49B4-9760-89C8E3B64A04}" destId="{84F0B63A-8FBD-4327-AEB5-9BC7CD619453}" srcOrd="1" destOrd="0" parTransId="{0AF120EC-D415-481A-9DF9-A2BC62645A3A}" sibTransId="{511D4EBC-BEC2-4FFE-9F3D-567BB1702E8C}"/>
    <dgm:cxn modelId="{643A49DA-C53E-4F9D-B854-08F819FFC703}" type="presOf" srcId="{1D628963-E98F-4835-A6CC-B9BD397E9D43}" destId="{E7310811-15F0-4148-BAFF-5BF34C375CAA}" srcOrd="0" destOrd="0" presId="urn:microsoft.com/office/officeart/2005/8/layout/hierarchy1"/>
    <dgm:cxn modelId="{302DB5ED-8E64-4656-8C4F-887E2D654C4D}" type="presOf" srcId="{DFE20527-002B-4511-A270-7EDAE9B9DBDC}" destId="{058C1C2A-1187-4B56-9B67-3DE80FB0F4D6}" srcOrd="0" destOrd="0" presId="urn:microsoft.com/office/officeart/2005/8/layout/hierarchy1"/>
    <dgm:cxn modelId="{6640ECF6-43A1-41C4-8CF0-481CC28DB72D}" type="presParOf" srcId="{E7310811-15F0-4148-BAFF-5BF34C375CAA}" destId="{5F5B2683-0190-40E6-B1D8-613C02A9C7EA}" srcOrd="0" destOrd="0" presId="urn:microsoft.com/office/officeart/2005/8/layout/hierarchy1"/>
    <dgm:cxn modelId="{D9E0CE59-50CE-4F06-8191-249B07C23B5C}" type="presParOf" srcId="{5F5B2683-0190-40E6-B1D8-613C02A9C7EA}" destId="{CAEAD1A5-65EE-42AD-9E77-11BD092BC4D1}" srcOrd="0" destOrd="0" presId="urn:microsoft.com/office/officeart/2005/8/layout/hierarchy1"/>
    <dgm:cxn modelId="{2F31D6BD-31EF-4347-A38B-74933241ABB3}" type="presParOf" srcId="{CAEAD1A5-65EE-42AD-9E77-11BD092BC4D1}" destId="{733D2D46-A355-4105-B756-5A363A8F1828}" srcOrd="0" destOrd="0" presId="urn:microsoft.com/office/officeart/2005/8/layout/hierarchy1"/>
    <dgm:cxn modelId="{B4DD9801-3C56-49F0-9660-EAE185BBA347}" type="presParOf" srcId="{CAEAD1A5-65EE-42AD-9E77-11BD092BC4D1}" destId="{43176B8A-8828-4B35-B65D-68D2680D0AA6}" srcOrd="1" destOrd="0" presId="urn:microsoft.com/office/officeart/2005/8/layout/hierarchy1"/>
    <dgm:cxn modelId="{90433AF8-EB5A-4196-A3F7-228B34992608}" type="presParOf" srcId="{5F5B2683-0190-40E6-B1D8-613C02A9C7EA}" destId="{A1F59658-D402-4F63-B578-AEC303DEDAB5}" srcOrd="1" destOrd="0" presId="urn:microsoft.com/office/officeart/2005/8/layout/hierarchy1"/>
    <dgm:cxn modelId="{34CC5E9D-4754-4D56-A885-1454D9A283C7}" type="presParOf" srcId="{E7310811-15F0-4148-BAFF-5BF34C375CAA}" destId="{D9B4143C-7916-4226-824D-3DAD6AFF00DB}" srcOrd="1" destOrd="0" presId="urn:microsoft.com/office/officeart/2005/8/layout/hierarchy1"/>
    <dgm:cxn modelId="{AE789F21-F736-484E-B918-C6930C296A2A}" type="presParOf" srcId="{D9B4143C-7916-4226-824D-3DAD6AFF00DB}" destId="{67F8DF15-CE5A-4827-A142-25B9C0C1A1BA}" srcOrd="0" destOrd="0" presId="urn:microsoft.com/office/officeart/2005/8/layout/hierarchy1"/>
    <dgm:cxn modelId="{E0940C51-6573-4A64-979F-96908A3D3169}" type="presParOf" srcId="{67F8DF15-CE5A-4827-A142-25B9C0C1A1BA}" destId="{4239FF8E-FCC2-406E-9D43-34926A58B8AC}" srcOrd="0" destOrd="0" presId="urn:microsoft.com/office/officeart/2005/8/layout/hierarchy1"/>
    <dgm:cxn modelId="{CF6FFC28-D7E7-4B96-B6E5-ED126A7E06BC}" type="presParOf" srcId="{67F8DF15-CE5A-4827-A142-25B9C0C1A1BA}" destId="{49701670-8173-45FF-A6BE-3A62EA55AE2C}" srcOrd="1" destOrd="0" presId="urn:microsoft.com/office/officeart/2005/8/layout/hierarchy1"/>
    <dgm:cxn modelId="{DCA64A37-5818-4C52-8A98-890EF17C8921}" type="presParOf" srcId="{D9B4143C-7916-4226-824D-3DAD6AFF00DB}" destId="{916FF420-6176-4C2D-B2CC-7EB07BFDF693}" srcOrd="1" destOrd="0" presId="urn:microsoft.com/office/officeart/2005/8/layout/hierarchy1"/>
    <dgm:cxn modelId="{7F3F8871-98C3-4E85-84DA-C01B74E77B7D}" type="presParOf" srcId="{E7310811-15F0-4148-BAFF-5BF34C375CAA}" destId="{477E8BD8-5CAC-446F-85C9-A8AA79B13BE0}" srcOrd="2" destOrd="0" presId="urn:microsoft.com/office/officeart/2005/8/layout/hierarchy1"/>
    <dgm:cxn modelId="{25E8A974-0F78-4B4F-B892-2EBBF8C333F5}" type="presParOf" srcId="{477E8BD8-5CAC-446F-85C9-A8AA79B13BE0}" destId="{D662F768-3F27-4B37-A419-1626145A82A0}" srcOrd="0" destOrd="0" presId="urn:microsoft.com/office/officeart/2005/8/layout/hierarchy1"/>
    <dgm:cxn modelId="{BC06A0B8-7B19-4E10-BC55-264B359D76BE}" type="presParOf" srcId="{D662F768-3F27-4B37-A419-1626145A82A0}" destId="{97C220DD-9671-457D-A80D-D10D14DACA0F}" srcOrd="0" destOrd="0" presId="urn:microsoft.com/office/officeart/2005/8/layout/hierarchy1"/>
    <dgm:cxn modelId="{98CD3C98-8A78-472F-8138-C5709C36C6B5}" type="presParOf" srcId="{D662F768-3F27-4B37-A419-1626145A82A0}" destId="{72AB324B-ECDD-495F-9E81-9D91693319A5}" srcOrd="1" destOrd="0" presId="urn:microsoft.com/office/officeart/2005/8/layout/hierarchy1"/>
    <dgm:cxn modelId="{CF7274D5-C27E-4B4F-B2D6-1AB72EE8EA0B}" type="presParOf" srcId="{477E8BD8-5CAC-446F-85C9-A8AA79B13BE0}" destId="{DFE09A16-40EE-4012-A0F4-636627DA9718}" srcOrd="1" destOrd="0" presId="urn:microsoft.com/office/officeart/2005/8/layout/hierarchy1"/>
    <dgm:cxn modelId="{51CA9DB3-2DAB-4C1B-B6E0-0433DD5AB294}" type="presParOf" srcId="{DFE09A16-40EE-4012-A0F4-636627DA9718}" destId="{058C1C2A-1187-4B56-9B67-3DE80FB0F4D6}" srcOrd="0" destOrd="0" presId="urn:microsoft.com/office/officeart/2005/8/layout/hierarchy1"/>
    <dgm:cxn modelId="{F0F6DA4D-C591-4240-99F1-71668CC8EC68}" type="presParOf" srcId="{DFE09A16-40EE-4012-A0F4-636627DA9718}" destId="{2A084B10-902A-4BA1-85C1-E3CC372E45F2}" srcOrd="1" destOrd="0" presId="urn:microsoft.com/office/officeart/2005/8/layout/hierarchy1"/>
    <dgm:cxn modelId="{39BB2D0B-E50C-4344-B9A6-4957043A9C4C}" type="presParOf" srcId="{2A084B10-902A-4BA1-85C1-E3CC372E45F2}" destId="{5A6FDDD8-1C3C-47ED-B41D-615AABB5CA7B}" srcOrd="0" destOrd="0" presId="urn:microsoft.com/office/officeart/2005/8/layout/hierarchy1"/>
    <dgm:cxn modelId="{7662A6C6-9A2C-4514-BD53-1173D3ACEAA6}" type="presParOf" srcId="{5A6FDDD8-1C3C-47ED-B41D-615AABB5CA7B}" destId="{63CD5FA8-3F28-4835-947B-34AFBBD26B14}" srcOrd="0" destOrd="0" presId="urn:microsoft.com/office/officeart/2005/8/layout/hierarchy1"/>
    <dgm:cxn modelId="{BA72F5DE-E208-4BC2-B7FC-6EB7BD88659E}" type="presParOf" srcId="{5A6FDDD8-1C3C-47ED-B41D-615AABB5CA7B}" destId="{15320C0C-88C2-4BBC-A25F-AE951C8843DC}" srcOrd="1" destOrd="0" presId="urn:microsoft.com/office/officeart/2005/8/layout/hierarchy1"/>
    <dgm:cxn modelId="{6E57EB79-F83F-4F31-9DD2-692666B80BB1}" type="presParOf" srcId="{2A084B10-902A-4BA1-85C1-E3CC372E45F2}" destId="{EC472ACE-116E-40F4-8D16-C4830DC81261}" srcOrd="1" destOrd="0" presId="urn:microsoft.com/office/officeart/2005/8/layout/hierarchy1"/>
    <dgm:cxn modelId="{717E93E1-6758-4BB4-A821-0C1620494E3E}" type="presParOf" srcId="{DFE09A16-40EE-4012-A0F4-636627DA9718}" destId="{807B6930-83EC-470B-A02C-E84392276FA8}" srcOrd="2" destOrd="0" presId="urn:microsoft.com/office/officeart/2005/8/layout/hierarchy1"/>
    <dgm:cxn modelId="{81C92F5F-A0BC-42A0-9F4C-40AD7EC1F21A}" type="presParOf" srcId="{DFE09A16-40EE-4012-A0F4-636627DA9718}" destId="{9E18EC9D-C17B-48AD-A6B4-577A31CE299E}" srcOrd="3" destOrd="0" presId="urn:microsoft.com/office/officeart/2005/8/layout/hierarchy1"/>
    <dgm:cxn modelId="{B046F911-8196-4FE1-B0CE-3EF8240515A1}" type="presParOf" srcId="{9E18EC9D-C17B-48AD-A6B4-577A31CE299E}" destId="{F5D762FB-C86F-450C-BF75-AF2845056866}" srcOrd="0" destOrd="0" presId="urn:microsoft.com/office/officeart/2005/8/layout/hierarchy1"/>
    <dgm:cxn modelId="{B9FAA488-94FB-4F92-886F-DB3D796F39C5}" type="presParOf" srcId="{F5D762FB-C86F-450C-BF75-AF2845056866}" destId="{84135087-DE3F-46BA-B9AE-8D65B079A02E}" srcOrd="0" destOrd="0" presId="urn:microsoft.com/office/officeart/2005/8/layout/hierarchy1"/>
    <dgm:cxn modelId="{77C75E5D-6542-4415-8F66-B659A5B3C1EF}" type="presParOf" srcId="{F5D762FB-C86F-450C-BF75-AF2845056866}" destId="{7C3AE417-CEAA-47B5-B91D-2DE4F09D9F0D}" srcOrd="1" destOrd="0" presId="urn:microsoft.com/office/officeart/2005/8/layout/hierarchy1"/>
    <dgm:cxn modelId="{26C539F6-5894-4F6B-96A7-E6161BD021EF}" type="presParOf" srcId="{9E18EC9D-C17B-48AD-A6B4-577A31CE299E}" destId="{CFD37277-8965-4A27-AE12-C90D565BD5E6}" srcOrd="1" destOrd="0" presId="urn:microsoft.com/office/officeart/2005/8/layout/hierarchy1"/>
    <dgm:cxn modelId="{C4487C2C-E118-40DD-8547-5FA356E3DFEC}" type="presParOf" srcId="{E7310811-15F0-4148-BAFF-5BF34C375CAA}" destId="{342BE63B-D9F3-46BC-B4AB-78E96FBD00F3}" srcOrd="3" destOrd="0" presId="urn:microsoft.com/office/officeart/2005/8/layout/hierarchy1"/>
    <dgm:cxn modelId="{C2CEE12E-7B33-4A26-9889-C27DBB5387A5}" type="presParOf" srcId="{342BE63B-D9F3-46BC-B4AB-78E96FBD00F3}" destId="{2CDAE640-FA53-4E95-A339-91B3CC638962}" srcOrd="0" destOrd="0" presId="urn:microsoft.com/office/officeart/2005/8/layout/hierarchy1"/>
    <dgm:cxn modelId="{DFE03C96-6142-4741-A492-26FD4EB50569}" type="presParOf" srcId="{2CDAE640-FA53-4E95-A339-91B3CC638962}" destId="{5CF20AA3-25F6-4011-B407-0B505D1251A7}" srcOrd="0" destOrd="0" presId="urn:microsoft.com/office/officeart/2005/8/layout/hierarchy1"/>
    <dgm:cxn modelId="{886ED865-B22C-4E1B-871C-08FA1E37AA47}" type="presParOf" srcId="{2CDAE640-FA53-4E95-A339-91B3CC638962}" destId="{541D67E2-F156-446F-91F3-32189DB7BEEB}" srcOrd="1" destOrd="0" presId="urn:microsoft.com/office/officeart/2005/8/layout/hierarchy1"/>
    <dgm:cxn modelId="{CB6F8430-1EF0-463B-8717-30BF84D098F3}" type="presParOf" srcId="{342BE63B-D9F3-46BC-B4AB-78E96FBD00F3}" destId="{6137EA65-09E8-4999-8AF1-1BCB3632780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D628963-E98F-4835-A6CC-B9BD397E9D43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3AF8B9E-8FF1-4690-ADE2-2DC58D58A75F}">
      <dgm:prSet/>
      <dgm:spPr/>
      <dgm:t>
        <a:bodyPr/>
        <a:lstStyle/>
        <a:p>
          <a:r>
            <a:rPr lang="en-US" dirty="0"/>
            <a:t>We covered the character ‘A’, now we move on to the next character: ‘C’.</a:t>
          </a:r>
        </a:p>
      </dgm:t>
    </dgm:pt>
    <dgm:pt modelId="{B9B417AC-7907-4611-8F8A-FCB5D73AF63E}" type="parTrans" cxnId="{8DA88684-2701-466C-9D39-2F7715216AB5}">
      <dgm:prSet/>
      <dgm:spPr/>
      <dgm:t>
        <a:bodyPr/>
        <a:lstStyle/>
        <a:p>
          <a:endParaRPr lang="en-US"/>
        </a:p>
      </dgm:t>
    </dgm:pt>
    <dgm:pt modelId="{F07D72ED-8F02-4DB6-96F3-63BEF47F4555}" type="sibTrans" cxnId="{8DA88684-2701-466C-9D39-2F7715216AB5}">
      <dgm:prSet/>
      <dgm:spPr/>
      <dgm:t>
        <a:bodyPr/>
        <a:lstStyle/>
        <a:p>
          <a:endParaRPr lang="en-US"/>
        </a:p>
      </dgm:t>
    </dgm:pt>
    <dgm:pt modelId="{637F1AF8-8AC9-4C9D-A6AB-824FE04A6E67}">
      <dgm:prSet/>
      <dgm:spPr/>
      <dgm:t>
        <a:bodyPr/>
        <a:lstStyle/>
        <a:p>
          <a:r>
            <a:rPr lang="en-US" dirty="0"/>
            <a:t>‘C’ is found in the dictionary; the algorithm takes the character after that: ‘O’.</a:t>
          </a:r>
        </a:p>
      </dgm:t>
    </dgm:pt>
    <dgm:pt modelId="{94052FB8-4CCE-4782-9860-B3DA6074E022}" type="parTrans" cxnId="{15647CAB-261D-4020-B93A-289BC2A29D26}">
      <dgm:prSet/>
      <dgm:spPr/>
      <dgm:t>
        <a:bodyPr/>
        <a:lstStyle/>
        <a:p>
          <a:endParaRPr lang="en-US"/>
        </a:p>
      </dgm:t>
    </dgm:pt>
    <dgm:pt modelId="{B0C9BED2-0895-495E-BC4F-C0EE1D34E7EB}" type="sibTrans" cxnId="{15647CAB-261D-4020-B93A-289BC2A29D26}">
      <dgm:prSet/>
      <dgm:spPr/>
      <dgm:t>
        <a:bodyPr/>
        <a:lstStyle/>
        <a:p>
          <a:endParaRPr lang="en-US"/>
        </a:p>
      </dgm:t>
    </dgm:pt>
    <dgm:pt modelId="{66F954B9-5AFF-49B4-9760-89C8E3B64A04}">
      <dgm:prSet/>
      <dgm:spPr/>
      <dgm:t>
        <a:bodyPr/>
        <a:lstStyle/>
        <a:p>
          <a:r>
            <a:rPr lang="en-US" dirty="0"/>
            <a:t>The concatenation ‘C’ + ‘O’ = “CO” is found in the dictionary</a:t>
          </a:r>
        </a:p>
      </dgm:t>
    </dgm:pt>
    <dgm:pt modelId="{093FBDAA-2362-4008-90AC-56DF6F71B6F2}" type="parTrans" cxnId="{21D841C6-7531-43B6-B0B6-29EB8EAE11E7}">
      <dgm:prSet/>
      <dgm:spPr/>
      <dgm:t>
        <a:bodyPr/>
        <a:lstStyle/>
        <a:p>
          <a:endParaRPr lang="en-US"/>
        </a:p>
      </dgm:t>
    </dgm:pt>
    <dgm:pt modelId="{3F12CBD9-E21B-40B2-A669-3E1930C9802C}" type="sibTrans" cxnId="{21D841C6-7531-43B6-B0B6-29EB8EAE11E7}">
      <dgm:prSet/>
      <dgm:spPr/>
      <dgm:t>
        <a:bodyPr/>
        <a:lstStyle/>
        <a:p>
          <a:endParaRPr lang="en-US"/>
        </a:p>
      </dgm:t>
    </dgm:pt>
    <dgm:pt modelId="{9DAA743A-E967-4B77-A037-198868FF1C42}">
      <dgm:prSet/>
      <dgm:spPr/>
      <dgm:t>
        <a:bodyPr/>
        <a:lstStyle/>
        <a:p>
          <a:r>
            <a:rPr lang="en-US" dirty="0"/>
            <a:t>We get the codeword for “CO”, which is 27.</a:t>
          </a:r>
        </a:p>
      </dgm:t>
    </dgm:pt>
    <dgm:pt modelId="{DFE20527-002B-4511-A270-7EDAE9B9DBDC}" type="parTrans" cxnId="{15F77E2D-CD35-4FF0-A60D-51C7F82932E5}">
      <dgm:prSet/>
      <dgm:spPr/>
      <dgm:t>
        <a:bodyPr/>
        <a:lstStyle/>
        <a:p>
          <a:endParaRPr lang="en-US"/>
        </a:p>
      </dgm:t>
    </dgm:pt>
    <dgm:pt modelId="{5F6FC8ED-DA98-4F9C-9AA3-6C8496E0FFDC}" type="sibTrans" cxnId="{15F77E2D-CD35-4FF0-A60D-51C7F82932E5}">
      <dgm:prSet/>
      <dgm:spPr/>
      <dgm:t>
        <a:bodyPr/>
        <a:lstStyle/>
        <a:p>
          <a:endParaRPr lang="en-US"/>
        </a:p>
      </dgm:t>
    </dgm:pt>
    <dgm:pt modelId="{84F0B63A-8FBD-4327-AEB5-9BC7CD619453}">
      <dgm:prSet/>
      <dgm:spPr/>
      <dgm:t>
        <a:bodyPr/>
        <a:lstStyle/>
        <a:p>
          <a:r>
            <a:rPr lang="en-US" dirty="0"/>
            <a:t>Output the codeword.</a:t>
          </a:r>
        </a:p>
      </dgm:t>
    </dgm:pt>
    <dgm:pt modelId="{0AF120EC-D415-481A-9DF9-A2BC62645A3A}" type="parTrans" cxnId="{C1F33BCF-9374-46B7-9499-AED2BC33C4F8}">
      <dgm:prSet/>
      <dgm:spPr/>
      <dgm:t>
        <a:bodyPr/>
        <a:lstStyle/>
        <a:p>
          <a:endParaRPr lang="en-US"/>
        </a:p>
      </dgm:t>
    </dgm:pt>
    <dgm:pt modelId="{511D4EBC-BEC2-4FFE-9F3D-567BB1702E8C}" type="sibTrans" cxnId="{C1F33BCF-9374-46B7-9499-AED2BC33C4F8}">
      <dgm:prSet/>
      <dgm:spPr/>
      <dgm:t>
        <a:bodyPr/>
        <a:lstStyle/>
        <a:p>
          <a:endParaRPr lang="en-US"/>
        </a:p>
      </dgm:t>
    </dgm:pt>
    <dgm:pt modelId="{CE6530D6-EDB0-4E82-B61C-14BEB380CF4C}">
      <dgm:prSet/>
      <dgm:spPr/>
      <dgm:t>
        <a:bodyPr/>
        <a:lstStyle/>
        <a:p>
          <a:r>
            <a:rPr lang="en-US" dirty="0"/>
            <a:t>The next available codeword is still 31.</a:t>
          </a:r>
        </a:p>
      </dgm:t>
    </dgm:pt>
    <dgm:pt modelId="{534E5DF8-AD30-4217-B43F-2F000DFE0B84}" type="parTrans" cxnId="{346BF044-6796-4F30-A19A-E77FABD18B7F}">
      <dgm:prSet/>
      <dgm:spPr/>
      <dgm:t>
        <a:bodyPr/>
        <a:lstStyle/>
        <a:p>
          <a:endParaRPr lang="en-US"/>
        </a:p>
      </dgm:t>
    </dgm:pt>
    <dgm:pt modelId="{4AB92E48-76D8-47DD-8B81-F8F475BE4934}" type="sibTrans" cxnId="{346BF044-6796-4F30-A19A-E77FABD18B7F}">
      <dgm:prSet/>
      <dgm:spPr/>
      <dgm:t>
        <a:bodyPr/>
        <a:lstStyle/>
        <a:p>
          <a:endParaRPr lang="en-US"/>
        </a:p>
      </dgm:t>
    </dgm:pt>
    <dgm:pt modelId="{E7310811-15F0-4148-BAFF-5BF34C375CAA}" type="pres">
      <dgm:prSet presAssocID="{1D628963-E98F-4835-A6CC-B9BD397E9D4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F5B2683-0190-40E6-B1D8-613C02A9C7EA}" type="pres">
      <dgm:prSet presAssocID="{B3AF8B9E-8FF1-4690-ADE2-2DC58D58A75F}" presName="hierRoot1" presStyleCnt="0"/>
      <dgm:spPr/>
    </dgm:pt>
    <dgm:pt modelId="{CAEAD1A5-65EE-42AD-9E77-11BD092BC4D1}" type="pres">
      <dgm:prSet presAssocID="{B3AF8B9E-8FF1-4690-ADE2-2DC58D58A75F}" presName="composite" presStyleCnt="0"/>
      <dgm:spPr/>
    </dgm:pt>
    <dgm:pt modelId="{733D2D46-A355-4105-B756-5A363A8F1828}" type="pres">
      <dgm:prSet presAssocID="{B3AF8B9E-8FF1-4690-ADE2-2DC58D58A75F}" presName="background" presStyleLbl="node0" presStyleIdx="0" presStyleCnt="4"/>
      <dgm:spPr/>
    </dgm:pt>
    <dgm:pt modelId="{43176B8A-8828-4B35-B65D-68D2680D0AA6}" type="pres">
      <dgm:prSet presAssocID="{B3AF8B9E-8FF1-4690-ADE2-2DC58D58A75F}" presName="text" presStyleLbl="fgAcc0" presStyleIdx="0" presStyleCnt="4">
        <dgm:presLayoutVars>
          <dgm:chPref val="3"/>
        </dgm:presLayoutVars>
      </dgm:prSet>
      <dgm:spPr/>
    </dgm:pt>
    <dgm:pt modelId="{A1F59658-D402-4F63-B578-AEC303DEDAB5}" type="pres">
      <dgm:prSet presAssocID="{B3AF8B9E-8FF1-4690-ADE2-2DC58D58A75F}" presName="hierChild2" presStyleCnt="0"/>
      <dgm:spPr/>
    </dgm:pt>
    <dgm:pt modelId="{D9B4143C-7916-4226-824D-3DAD6AFF00DB}" type="pres">
      <dgm:prSet presAssocID="{637F1AF8-8AC9-4C9D-A6AB-824FE04A6E67}" presName="hierRoot1" presStyleCnt="0"/>
      <dgm:spPr/>
    </dgm:pt>
    <dgm:pt modelId="{67F8DF15-CE5A-4827-A142-25B9C0C1A1BA}" type="pres">
      <dgm:prSet presAssocID="{637F1AF8-8AC9-4C9D-A6AB-824FE04A6E67}" presName="composite" presStyleCnt="0"/>
      <dgm:spPr/>
    </dgm:pt>
    <dgm:pt modelId="{4239FF8E-FCC2-406E-9D43-34926A58B8AC}" type="pres">
      <dgm:prSet presAssocID="{637F1AF8-8AC9-4C9D-A6AB-824FE04A6E67}" presName="background" presStyleLbl="node0" presStyleIdx="1" presStyleCnt="4"/>
      <dgm:spPr/>
    </dgm:pt>
    <dgm:pt modelId="{49701670-8173-45FF-A6BE-3A62EA55AE2C}" type="pres">
      <dgm:prSet presAssocID="{637F1AF8-8AC9-4C9D-A6AB-824FE04A6E67}" presName="text" presStyleLbl="fgAcc0" presStyleIdx="1" presStyleCnt="4">
        <dgm:presLayoutVars>
          <dgm:chPref val="3"/>
        </dgm:presLayoutVars>
      </dgm:prSet>
      <dgm:spPr/>
    </dgm:pt>
    <dgm:pt modelId="{916FF420-6176-4C2D-B2CC-7EB07BFDF693}" type="pres">
      <dgm:prSet presAssocID="{637F1AF8-8AC9-4C9D-A6AB-824FE04A6E67}" presName="hierChild2" presStyleCnt="0"/>
      <dgm:spPr/>
    </dgm:pt>
    <dgm:pt modelId="{477E8BD8-5CAC-446F-85C9-A8AA79B13BE0}" type="pres">
      <dgm:prSet presAssocID="{66F954B9-5AFF-49B4-9760-89C8E3B64A04}" presName="hierRoot1" presStyleCnt="0"/>
      <dgm:spPr/>
    </dgm:pt>
    <dgm:pt modelId="{D662F768-3F27-4B37-A419-1626145A82A0}" type="pres">
      <dgm:prSet presAssocID="{66F954B9-5AFF-49B4-9760-89C8E3B64A04}" presName="composite" presStyleCnt="0"/>
      <dgm:spPr/>
    </dgm:pt>
    <dgm:pt modelId="{97C220DD-9671-457D-A80D-D10D14DACA0F}" type="pres">
      <dgm:prSet presAssocID="{66F954B9-5AFF-49B4-9760-89C8E3B64A04}" presName="background" presStyleLbl="node0" presStyleIdx="2" presStyleCnt="4"/>
      <dgm:spPr/>
    </dgm:pt>
    <dgm:pt modelId="{72AB324B-ECDD-495F-9E81-9D91693319A5}" type="pres">
      <dgm:prSet presAssocID="{66F954B9-5AFF-49B4-9760-89C8E3B64A04}" presName="text" presStyleLbl="fgAcc0" presStyleIdx="2" presStyleCnt="4">
        <dgm:presLayoutVars>
          <dgm:chPref val="3"/>
        </dgm:presLayoutVars>
      </dgm:prSet>
      <dgm:spPr/>
    </dgm:pt>
    <dgm:pt modelId="{DFE09A16-40EE-4012-A0F4-636627DA9718}" type="pres">
      <dgm:prSet presAssocID="{66F954B9-5AFF-49B4-9760-89C8E3B64A04}" presName="hierChild2" presStyleCnt="0"/>
      <dgm:spPr/>
    </dgm:pt>
    <dgm:pt modelId="{058C1C2A-1187-4B56-9B67-3DE80FB0F4D6}" type="pres">
      <dgm:prSet presAssocID="{DFE20527-002B-4511-A270-7EDAE9B9DBDC}" presName="Name10" presStyleLbl="parChTrans1D2" presStyleIdx="0" presStyleCnt="2"/>
      <dgm:spPr/>
    </dgm:pt>
    <dgm:pt modelId="{2A084B10-902A-4BA1-85C1-E3CC372E45F2}" type="pres">
      <dgm:prSet presAssocID="{9DAA743A-E967-4B77-A037-198868FF1C42}" presName="hierRoot2" presStyleCnt="0"/>
      <dgm:spPr/>
    </dgm:pt>
    <dgm:pt modelId="{5A6FDDD8-1C3C-47ED-B41D-615AABB5CA7B}" type="pres">
      <dgm:prSet presAssocID="{9DAA743A-E967-4B77-A037-198868FF1C42}" presName="composite2" presStyleCnt="0"/>
      <dgm:spPr/>
    </dgm:pt>
    <dgm:pt modelId="{63CD5FA8-3F28-4835-947B-34AFBBD26B14}" type="pres">
      <dgm:prSet presAssocID="{9DAA743A-E967-4B77-A037-198868FF1C42}" presName="background2" presStyleLbl="node2" presStyleIdx="0" presStyleCnt="2"/>
      <dgm:spPr/>
    </dgm:pt>
    <dgm:pt modelId="{15320C0C-88C2-4BBC-A25F-AE951C8843DC}" type="pres">
      <dgm:prSet presAssocID="{9DAA743A-E967-4B77-A037-198868FF1C42}" presName="text2" presStyleLbl="fgAcc2" presStyleIdx="0" presStyleCnt="2">
        <dgm:presLayoutVars>
          <dgm:chPref val="3"/>
        </dgm:presLayoutVars>
      </dgm:prSet>
      <dgm:spPr/>
    </dgm:pt>
    <dgm:pt modelId="{EC472ACE-116E-40F4-8D16-C4830DC81261}" type="pres">
      <dgm:prSet presAssocID="{9DAA743A-E967-4B77-A037-198868FF1C42}" presName="hierChild3" presStyleCnt="0"/>
      <dgm:spPr/>
    </dgm:pt>
    <dgm:pt modelId="{807B6930-83EC-470B-A02C-E84392276FA8}" type="pres">
      <dgm:prSet presAssocID="{0AF120EC-D415-481A-9DF9-A2BC62645A3A}" presName="Name10" presStyleLbl="parChTrans1D2" presStyleIdx="1" presStyleCnt="2"/>
      <dgm:spPr/>
    </dgm:pt>
    <dgm:pt modelId="{9E18EC9D-C17B-48AD-A6B4-577A31CE299E}" type="pres">
      <dgm:prSet presAssocID="{84F0B63A-8FBD-4327-AEB5-9BC7CD619453}" presName="hierRoot2" presStyleCnt="0"/>
      <dgm:spPr/>
    </dgm:pt>
    <dgm:pt modelId="{F5D762FB-C86F-450C-BF75-AF2845056866}" type="pres">
      <dgm:prSet presAssocID="{84F0B63A-8FBD-4327-AEB5-9BC7CD619453}" presName="composite2" presStyleCnt="0"/>
      <dgm:spPr/>
    </dgm:pt>
    <dgm:pt modelId="{84135087-DE3F-46BA-B9AE-8D65B079A02E}" type="pres">
      <dgm:prSet presAssocID="{84F0B63A-8FBD-4327-AEB5-9BC7CD619453}" presName="background2" presStyleLbl="node2" presStyleIdx="1" presStyleCnt="2"/>
      <dgm:spPr/>
    </dgm:pt>
    <dgm:pt modelId="{7C3AE417-CEAA-47B5-B91D-2DE4F09D9F0D}" type="pres">
      <dgm:prSet presAssocID="{84F0B63A-8FBD-4327-AEB5-9BC7CD619453}" presName="text2" presStyleLbl="fgAcc2" presStyleIdx="1" presStyleCnt="2">
        <dgm:presLayoutVars>
          <dgm:chPref val="3"/>
        </dgm:presLayoutVars>
      </dgm:prSet>
      <dgm:spPr/>
    </dgm:pt>
    <dgm:pt modelId="{CFD37277-8965-4A27-AE12-C90D565BD5E6}" type="pres">
      <dgm:prSet presAssocID="{84F0B63A-8FBD-4327-AEB5-9BC7CD619453}" presName="hierChild3" presStyleCnt="0"/>
      <dgm:spPr/>
    </dgm:pt>
    <dgm:pt modelId="{342BE63B-D9F3-46BC-B4AB-78E96FBD00F3}" type="pres">
      <dgm:prSet presAssocID="{CE6530D6-EDB0-4E82-B61C-14BEB380CF4C}" presName="hierRoot1" presStyleCnt="0"/>
      <dgm:spPr/>
    </dgm:pt>
    <dgm:pt modelId="{2CDAE640-FA53-4E95-A339-91B3CC638962}" type="pres">
      <dgm:prSet presAssocID="{CE6530D6-EDB0-4E82-B61C-14BEB380CF4C}" presName="composite" presStyleCnt="0"/>
      <dgm:spPr/>
    </dgm:pt>
    <dgm:pt modelId="{5CF20AA3-25F6-4011-B407-0B505D1251A7}" type="pres">
      <dgm:prSet presAssocID="{CE6530D6-EDB0-4E82-B61C-14BEB380CF4C}" presName="background" presStyleLbl="node0" presStyleIdx="3" presStyleCnt="4"/>
      <dgm:spPr/>
    </dgm:pt>
    <dgm:pt modelId="{541D67E2-F156-446F-91F3-32189DB7BEEB}" type="pres">
      <dgm:prSet presAssocID="{CE6530D6-EDB0-4E82-B61C-14BEB380CF4C}" presName="text" presStyleLbl="fgAcc0" presStyleIdx="3" presStyleCnt="4">
        <dgm:presLayoutVars>
          <dgm:chPref val="3"/>
        </dgm:presLayoutVars>
      </dgm:prSet>
      <dgm:spPr/>
    </dgm:pt>
    <dgm:pt modelId="{6137EA65-09E8-4999-8AF1-1BCB3632780F}" type="pres">
      <dgm:prSet presAssocID="{CE6530D6-EDB0-4E82-B61C-14BEB380CF4C}" presName="hierChild2" presStyleCnt="0"/>
      <dgm:spPr/>
    </dgm:pt>
  </dgm:ptLst>
  <dgm:cxnLst>
    <dgm:cxn modelId="{53744C07-380C-41AA-BC38-DDADB4D72A14}" type="presOf" srcId="{84F0B63A-8FBD-4327-AEB5-9BC7CD619453}" destId="{7C3AE417-CEAA-47B5-B91D-2DE4F09D9F0D}" srcOrd="0" destOrd="0" presId="urn:microsoft.com/office/officeart/2005/8/layout/hierarchy1"/>
    <dgm:cxn modelId="{15F77E2D-CD35-4FF0-A60D-51C7F82932E5}" srcId="{66F954B9-5AFF-49B4-9760-89C8E3B64A04}" destId="{9DAA743A-E967-4B77-A037-198868FF1C42}" srcOrd="0" destOrd="0" parTransId="{DFE20527-002B-4511-A270-7EDAE9B9DBDC}" sibTransId="{5F6FC8ED-DA98-4F9C-9AA3-6C8496E0FFDC}"/>
    <dgm:cxn modelId="{73EF092E-BD47-49D7-A7E9-789C5013EB22}" type="presOf" srcId="{9DAA743A-E967-4B77-A037-198868FF1C42}" destId="{15320C0C-88C2-4BBC-A25F-AE951C8843DC}" srcOrd="0" destOrd="0" presId="urn:microsoft.com/office/officeart/2005/8/layout/hierarchy1"/>
    <dgm:cxn modelId="{5FC74F2F-B83A-40E8-B3BC-50F4F0D2A1C3}" type="presOf" srcId="{B3AF8B9E-8FF1-4690-ADE2-2DC58D58A75F}" destId="{43176B8A-8828-4B35-B65D-68D2680D0AA6}" srcOrd="0" destOrd="0" presId="urn:microsoft.com/office/officeart/2005/8/layout/hierarchy1"/>
    <dgm:cxn modelId="{C88ABA5F-17F8-48D7-ACCF-A610613E26B9}" type="presOf" srcId="{CE6530D6-EDB0-4E82-B61C-14BEB380CF4C}" destId="{541D67E2-F156-446F-91F3-32189DB7BEEB}" srcOrd="0" destOrd="0" presId="urn:microsoft.com/office/officeart/2005/8/layout/hierarchy1"/>
    <dgm:cxn modelId="{346BF044-6796-4F30-A19A-E77FABD18B7F}" srcId="{1D628963-E98F-4835-A6CC-B9BD397E9D43}" destId="{CE6530D6-EDB0-4E82-B61C-14BEB380CF4C}" srcOrd="3" destOrd="0" parTransId="{534E5DF8-AD30-4217-B43F-2F000DFE0B84}" sibTransId="{4AB92E48-76D8-47DD-8B81-F8F475BE4934}"/>
    <dgm:cxn modelId="{6E2BA26F-062A-4371-8F5D-2D762B4E6781}" type="presOf" srcId="{66F954B9-5AFF-49B4-9760-89C8E3B64A04}" destId="{72AB324B-ECDD-495F-9E81-9D91693319A5}" srcOrd="0" destOrd="0" presId="urn:microsoft.com/office/officeart/2005/8/layout/hierarchy1"/>
    <dgm:cxn modelId="{47B53371-C47A-4767-81A8-7C82AB94AD51}" type="presOf" srcId="{637F1AF8-8AC9-4C9D-A6AB-824FE04A6E67}" destId="{49701670-8173-45FF-A6BE-3A62EA55AE2C}" srcOrd="0" destOrd="0" presId="urn:microsoft.com/office/officeart/2005/8/layout/hierarchy1"/>
    <dgm:cxn modelId="{8DA88684-2701-466C-9D39-2F7715216AB5}" srcId="{1D628963-E98F-4835-A6CC-B9BD397E9D43}" destId="{B3AF8B9E-8FF1-4690-ADE2-2DC58D58A75F}" srcOrd="0" destOrd="0" parTransId="{B9B417AC-7907-4611-8F8A-FCB5D73AF63E}" sibTransId="{F07D72ED-8F02-4DB6-96F3-63BEF47F4555}"/>
    <dgm:cxn modelId="{0DE1018F-A12A-434E-BC8B-128BB63EBFB0}" type="presOf" srcId="{0AF120EC-D415-481A-9DF9-A2BC62645A3A}" destId="{807B6930-83EC-470B-A02C-E84392276FA8}" srcOrd="0" destOrd="0" presId="urn:microsoft.com/office/officeart/2005/8/layout/hierarchy1"/>
    <dgm:cxn modelId="{15647CAB-261D-4020-B93A-289BC2A29D26}" srcId="{1D628963-E98F-4835-A6CC-B9BD397E9D43}" destId="{637F1AF8-8AC9-4C9D-A6AB-824FE04A6E67}" srcOrd="1" destOrd="0" parTransId="{94052FB8-4CCE-4782-9860-B3DA6074E022}" sibTransId="{B0C9BED2-0895-495E-BC4F-C0EE1D34E7EB}"/>
    <dgm:cxn modelId="{21D841C6-7531-43B6-B0B6-29EB8EAE11E7}" srcId="{1D628963-E98F-4835-A6CC-B9BD397E9D43}" destId="{66F954B9-5AFF-49B4-9760-89C8E3B64A04}" srcOrd="2" destOrd="0" parTransId="{093FBDAA-2362-4008-90AC-56DF6F71B6F2}" sibTransId="{3F12CBD9-E21B-40B2-A669-3E1930C9802C}"/>
    <dgm:cxn modelId="{C1F33BCF-9374-46B7-9499-AED2BC33C4F8}" srcId="{66F954B9-5AFF-49B4-9760-89C8E3B64A04}" destId="{84F0B63A-8FBD-4327-AEB5-9BC7CD619453}" srcOrd="1" destOrd="0" parTransId="{0AF120EC-D415-481A-9DF9-A2BC62645A3A}" sibTransId="{511D4EBC-BEC2-4FFE-9F3D-567BB1702E8C}"/>
    <dgm:cxn modelId="{643A49DA-C53E-4F9D-B854-08F819FFC703}" type="presOf" srcId="{1D628963-E98F-4835-A6CC-B9BD397E9D43}" destId="{E7310811-15F0-4148-BAFF-5BF34C375CAA}" srcOrd="0" destOrd="0" presId="urn:microsoft.com/office/officeart/2005/8/layout/hierarchy1"/>
    <dgm:cxn modelId="{302DB5ED-8E64-4656-8C4F-887E2D654C4D}" type="presOf" srcId="{DFE20527-002B-4511-A270-7EDAE9B9DBDC}" destId="{058C1C2A-1187-4B56-9B67-3DE80FB0F4D6}" srcOrd="0" destOrd="0" presId="urn:microsoft.com/office/officeart/2005/8/layout/hierarchy1"/>
    <dgm:cxn modelId="{6640ECF6-43A1-41C4-8CF0-481CC28DB72D}" type="presParOf" srcId="{E7310811-15F0-4148-BAFF-5BF34C375CAA}" destId="{5F5B2683-0190-40E6-B1D8-613C02A9C7EA}" srcOrd="0" destOrd="0" presId="urn:microsoft.com/office/officeart/2005/8/layout/hierarchy1"/>
    <dgm:cxn modelId="{D9E0CE59-50CE-4F06-8191-249B07C23B5C}" type="presParOf" srcId="{5F5B2683-0190-40E6-B1D8-613C02A9C7EA}" destId="{CAEAD1A5-65EE-42AD-9E77-11BD092BC4D1}" srcOrd="0" destOrd="0" presId="urn:microsoft.com/office/officeart/2005/8/layout/hierarchy1"/>
    <dgm:cxn modelId="{2F31D6BD-31EF-4347-A38B-74933241ABB3}" type="presParOf" srcId="{CAEAD1A5-65EE-42AD-9E77-11BD092BC4D1}" destId="{733D2D46-A355-4105-B756-5A363A8F1828}" srcOrd="0" destOrd="0" presId="urn:microsoft.com/office/officeart/2005/8/layout/hierarchy1"/>
    <dgm:cxn modelId="{B4DD9801-3C56-49F0-9660-EAE185BBA347}" type="presParOf" srcId="{CAEAD1A5-65EE-42AD-9E77-11BD092BC4D1}" destId="{43176B8A-8828-4B35-B65D-68D2680D0AA6}" srcOrd="1" destOrd="0" presId="urn:microsoft.com/office/officeart/2005/8/layout/hierarchy1"/>
    <dgm:cxn modelId="{90433AF8-EB5A-4196-A3F7-228B34992608}" type="presParOf" srcId="{5F5B2683-0190-40E6-B1D8-613C02A9C7EA}" destId="{A1F59658-D402-4F63-B578-AEC303DEDAB5}" srcOrd="1" destOrd="0" presId="urn:microsoft.com/office/officeart/2005/8/layout/hierarchy1"/>
    <dgm:cxn modelId="{34CC5E9D-4754-4D56-A885-1454D9A283C7}" type="presParOf" srcId="{E7310811-15F0-4148-BAFF-5BF34C375CAA}" destId="{D9B4143C-7916-4226-824D-3DAD6AFF00DB}" srcOrd="1" destOrd="0" presId="urn:microsoft.com/office/officeart/2005/8/layout/hierarchy1"/>
    <dgm:cxn modelId="{AE789F21-F736-484E-B918-C6930C296A2A}" type="presParOf" srcId="{D9B4143C-7916-4226-824D-3DAD6AFF00DB}" destId="{67F8DF15-CE5A-4827-A142-25B9C0C1A1BA}" srcOrd="0" destOrd="0" presId="urn:microsoft.com/office/officeart/2005/8/layout/hierarchy1"/>
    <dgm:cxn modelId="{E0940C51-6573-4A64-979F-96908A3D3169}" type="presParOf" srcId="{67F8DF15-CE5A-4827-A142-25B9C0C1A1BA}" destId="{4239FF8E-FCC2-406E-9D43-34926A58B8AC}" srcOrd="0" destOrd="0" presId="urn:microsoft.com/office/officeart/2005/8/layout/hierarchy1"/>
    <dgm:cxn modelId="{CF6FFC28-D7E7-4B96-B6E5-ED126A7E06BC}" type="presParOf" srcId="{67F8DF15-CE5A-4827-A142-25B9C0C1A1BA}" destId="{49701670-8173-45FF-A6BE-3A62EA55AE2C}" srcOrd="1" destOrd="0" presId="urn:microsoft.com/office/officeart/2005/8/layout/hierarchy1"/>
    <dgm:cxn modelId="{DCA64A37-5818-4C52-8A98-890EF17C8921}" type="presParOf" srcId="{D9B4143C-7916-4226-824D-3DAD6AFF00DB}" destId="{916FF420-6176-4C2D-B2CC-7EB07BFDF693}" srcOrd="1" destOrd="0" presId="urn:microsoft.com/office/officeart/2005/8/layout/hierarchy1"/>
    <dgm:cxn modelId="{7F3F8871-98C3-4E85-84DA-C01B74E77B7D}" type="presParOf" srcId="{E7310811-15F0-4148-BAFF-5BF34C375CAA}" destId="{477E8BD8-5CAC-446F-85C9-A8AA79B13BE0}" srcOrd="2" destOrd="0" presId="urn:microsoft.com/office/officeart/2005/8/layout/hierarchy1"/>
    <dgm:cxn modelId="{25E8A974-0F78-4B4F-B892-2EBBF8C333F5}" type="presParOf" srcId="{477E8BD8-5CAC-446F-85C9-A8AA79B13BE0}" destId="{D662F768-3F27-4B37-A419-1626145A82A0}" srcOrd="0" destOrd="0" presId="urn:microsoft.com/office/officeart/2005/8/layout/hierarchy1"/>
    <dgm:cxn modelId="{BC06A0B8-7B19-4E10-BC55-264B359D76BE}" type="presParOf" srcId="{D662F768-3F27-4B37-A419-1626145A82A0}" destId="{97C220DD-9671-457D-A80D-D10D14DACA0F}" srcOrd="0" destOrd="0" presId="urn:microsoft.com/office/officeart/2005/8/layout/hierarchy1"/>
    <dgm:cxn modelId="{98CD3C98-8A78-472F-8138-C5709C36C6B5}" type="presParOf" srcId="{D662F768-3F27-4B37-A419-1626145A82A0}" destId="{72AB324B-ECDD-495F-9E81-9D91693319A5}" srcOrd="1" destOrd="0" presId="urn:microsoft.com/office/officeart/2005/8/layout/hierarchy1"/>
    <dgm:cxn modelId="{CF7274D5-C27E-4B4F-B2D6-1AB72EE8EA0B}" type="presParOf" srcId="{477E8BD8-5CAC-446F-85C9-A8AA79B13BE0}" destId="{DFE09A16-40EE-4012-A0F4-636627DA9718}" srcOrd="1" destOrd="0" presId="urn:microsoft.com/office/officeart/2005/8/layout/hierarchy1"/>
    <dgm:cxn modelId="{51CA9DB3-2DAB-4C1B-B6E0-0433DD5AB294}" type="presParOf" srcId="{DFE09A16-40EE-4012-A0F4-636627DA9718}" destId="{058C1C2A-1187-4B56-9B67-3DE80FB0F4D6}" srcOrd="0" destOrd="0" presId="urn:microsoft.com/office/officeart/2005/8/layout/hierarchy1"/>
    <dgm:cxn modelId="{F0F6DA4D-C591-4240-99F1-71668CC8EC68}" type="presParOf" srcId="{DFE09A16-40EE-4012-A0F4-636627DA9718}" destId="{2A084B10-902A-4BA1-85C1-E3CC372E45F2}" srcOrd="1" destOrd="0" presId="urn:microsoft.com/office/officeart/2005/8/layout/hierarchy1"/>
    <dgm:cxn modelId="{39BB2D0B-E50C-4344-B9A6-4957043A9C4C}" type="presParOf" srcId="{2A084B10-902A-4BA1-85C1-E3CC372E45F2}" destId="{5A6FDDD8-1C3C-47ED-B41D-615AABB5CA7B}" srcOrd="0" destOrd="0" presId="urn:microsoft.com/office/officeart/2005/8/layout/hierarchy1"/>
    <dgm:cxn modelId="{7662A6C6-9A2C-4514-BD53-1173D3ACEAA6}" type="presParOf" srcId="{5A6FDDD8-1C3C-47ED-B41D-615AABB5CA7B}" destId="{63CD5FA8-3F28-4835-947B-34AFBBD26B14}" srcOrd="0" destOrd="0" presId="urn:microsoft.com/office/officeart/2005/8/layout/hierarchy1"/>
    <dgm:cxn modelId="{BA72F5DE-E208-4BC2-B7FC-6EB7BD88659E}" type="presParOf" srcId="{5A6FDDD8-1C3C-47ED-B41D-615AABB5CA7B}" destId="{15320C0C-88C2-4BBC-A25F-AE951C8843DC}" srcOrd="1" destOrd="0" presId="urn:microsoft.com/office/officeart/2005/8/layout/hierarchy1"/>
    <dgm:cxn modelId="{6E57EB79-F83F-4F31-9DD2-692666B80BB1}" type="presParOf" srcId="{2A084B10-902A-4BA1-85C1-E3CC372E45F2}" destId="{EC472ACE-116E-40F4-8D16-C4830DC81261}" srcOrd="1" destOrd="0" presId="urn:microsoft.com/office/officeart/2005/8/layout/hierarchy1"/>
    <dgm:cxn modelId="{717E93E1-6758-4BB4-A821-0C1620494E3E}" type="presParOf" srcId="{DFE09A16-40EE-4012-A0F4-636627DA9718}" destId="{807B6930-83EC-470B-A02C-E84392276FA8}" srcOrd="2" destOrd="0" presId="urn:microsoft.com/office/officeart/2005/8/layout/hierarchy1"/>
    <dgm:cxn modelId="{81C92F5F-A0BC-42A0-9F4C-40AD7EC1F21A}" type="presParOf" srcId="{DFE09A16-40EE-4012-A0F4-636627DA9718}" destId="{9E18EC9D-C17B-48AD-A6B4-577A31CE299E}" srcOrd="3" destOrd="0" presId="urn:microsoft.com/office/officeart/2005/8/layout/hierarchy1"/>
    <dgm:cxn modelId="{B046F911-8196-4FE1-B0CE-3EF8240515A1}" type="presParOf" srcId="{9E18EC9D-C17B-48AD-A6B4-577A31CE299E}" destId="{F5D762FB-C86F-450C-BF75-AF2845056866}" srcOrd="0" destOrd="0" presId="urn:microsoft.com/office/officeart/2005/8/layout/hierarchy1"/>
    <dgm:cxn modelId="{B9FAA488-94FB-4F92-886F-DB3D796F39C5}" type="presParOf" srcId="{F5D762FB-C86F-450C-BF75-AF2845056866}" destId="{84135087-DE3F-46BA-B9AE-8D65B079A02E}" srcOrd="0" destOrd="0" presId="urn:microsoft.com/office/officeart/2005/8/layout/hierarchy1"/>
    <dgm:cxn modelId="{77C75E5D-6542-4415-8F66-B659A5B3C1EF}" type="presParOf" srcId="{F5D762FB-C86F-450C-BF75-AF2845056866}" destId="{7C3AE417-CEAA-47B5-B91D-2DE4F09D9F0D}" srcOrd="1" destOrd="0" presId="urn:microsoft.com/office/officeart/2005/8/layout/hierarchy1"/>
    <dgm:cxn modelId="{26C539F6-5894-4F6B-96A7-E6161BD021EF}" type="presParOf" srcId="{9E18EC9D-C17B-48AD-A6B4-577A31CE299E}" destId="{CFD37277-8965-4A27-AE12-C90D565BD5E6}" srcOrd="1" destOrd="0" presId="urn:microsoft.com/office/officeart/2005/8/layout/hierarchy1"/>
    <dgm:cxn modelId="{C4487C2C-E118-40DD-8547-5FA356E3DFEC}" type="presParOf" srcId="{E7310811-15F0-4148-BAFF-5BF34C375CAA}" destId="{342BE63B-D9F3-46BC-B4AB-78E96FBD00F3}" srcOrd="3" destOrd="0" presId="urn:microsoft.com/office/officeart/2005/8/layout/hierarchy1"/>
    <dgm:cxn modelId="{C2CEE12E-7B33-4A26-9889-C27DBB5387A5}" type="presParOf" srcId="{342BE63B-D9F3-46BC-B4AB-78E96FBD00F3}" destId="{2CDAE640-FA53-4E95-A339-91B3CC638962}" srcOrd="0" destOrd="0" presId="urn:microsoft.com/office/officeart/2005/8/layout/hierarchy1"/>
    <dgm:cxn modelId="{DFE03C96-6142-4741-A492-26FD4EB50569}" type="presParOf" srcId="{2CDAE640-FA53-4E95-A339-91B3CC638962}" destId="{5CF20AA3-25F6-4011-B407-0B505D1251A7}" srcOrd="0" destOrd="0" presId="urn:microsoft.com/office/officeart/2005/8/layout/hierarchy1"/>
    <dgm:cxn modelId="{886ED865-B22C-4E1B-871C-08FA1E37AA47}" type="presParOf" srcId="{2CDAE640-FA53-4E95-A339-91B3CC638962}" destId="{541D67E2-F156-446F-91F3-32189DB7BEEB}" srcOrd="1" destOrd="0" presId="urn:microsoft.com/office/officeart/2005/8/layout/hierarchy1"/>
    <dgm:cxn modelId="{CB6F8430-1EF0-463B-8717-30BF84D098F3}" type="presParOf" srcId="{342BE63B-D9F3-46BC-B4AB-78E96FBD00F3}" destId="{6137EA65-09E8-4999-8AF1-1BCB3632780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D628963-E98F-4835-A6CC-B9BD397E9D43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3AF8B9E-8FF1-4690-ADE2-2DC58D58A75F}">
      <dgm:prSet/>
      <dgm:spPr/>
      <dgm:t>
        <a:bodyPr/>
        <a:lstStyle/>
        <a:p>
          <a:r>
            <a:rPr lang="en-US" dirty="0"/>
            <a:t>The character ‘C’ and ‘O’ are now replaced with “CO”.</a:t>
          </a:r>
        </a:p>
      </dgm:t>
    </dgm:pt>
    <dgm:pt modelId="{B9B417AC-7907-4611-8F8A-FCB5D73AF63E}" type="parTrans" cxnId="{8DA88684-2701-466C-9D39-2F7715216AB5}">
      <dgm:prSet/>
      <dgm:spPr/>
      <dgm:t>
        <a:bodyPr/>
        <a:lstStyle/>
        <a:p>
          <a:endParaRPr lang="en-US"/>
        </a:p>
      </dgm:t>
    </dgm:pt>
    <dgm:pt modelId="{F07D72ED-8F02-4DB6-96F3-63BEF47F4555}" type="sibTrans" cxnId="{8DA88684-2701-466C-9D39-2F7715216AB5}">
      <dgm:prSet/>
      <dgm:spPr/>
      <dgm:t>
        <a:bodyPr/>
        <a:lstStyle/>
        <a:p>
          <a:endParaRPr lang="en-US"/>
        </a:p>
      </dgm:t>
    </dgm:pt>
    <dgm:pt modelId="{637F1AF8-8AC9-4C9D-A6AB-824FE04A6E67}">
      <dgm:prSet/>
      <dgm:spPr/>
      <dgm:t>
        <a:bodyPr/>
        <a:lstStyle/>
        <a:p>
          <a:r>
            <a:rPr lang="en-US" dirty="0"/>
            <a:t>We move on to the next character, which is ‘L’.</a:t>
          </a:r>
        </a:p>
      </dgm:t>
    </dgm:pt>
    <dgm:pt modelId="{94052FB8-4CCE-4782-9860-B3DA6074E022}" type="parTrans" cxnId="{15647CAB-261D-4020-B93A-289BC2A29D26}">
      <dgm:prSet/>
      <dgm:spPr/>
      <dgm:t>
        <a:bodyPr/>
        <a:lstStyle/>
        <a:p>
          <a:endParaRPr lang="en-US"/>
        </a:p>
      </dgm:t>
    </dgm:pt>
    <dgm:pt modelId="{B0C9BED2-0895-495E-BC4F-C0EE1D34E7EB}" type="sibTrans" cxnId="{15647CAB-261D-4020-B93A-289BC2A29D26}">
      <dgm:prSet/>
      <dgm:spPr/>
      <dgm:t>
        <a:bodyPr/>
        <a:lstStyle/>
        <a:p>
          <a:endParaRPr lang="en-US"/>
        </a:p>
      </dgm:t>
    </dgm:pt>
    <dgm:pt modelId="{66F954B9-5AFF-49B4-9760-89C8E3B64A04}">
      <dgm:prSet/>
      <dgm:spPr/>
      <dgm:t>
        <a:bodyPr/>
        <a:lstStyle/>
        <a:p>
          <a:r>
            <a:rPr lang="en-US" dirty="0"/>
            <a:t>The concatenation “CO” + ‘L’ = “COL” is not found in the dictionary</a:t>
          </a:r>
        </a:p>
      </dgm:t>
    </dgm:pt>
    <dgm:pt modelId="{093FBDAA-2362-4008-90AC-56DF6F71B6F2}" type="parTrans" cxnId="{21D841C6-7531-43B6-B0B6-29EB8EAE11E7}">
      <dgm:prSet/>
      <dgm:spPr/>
      <dgm:t>
        <a:bodyPr/>
        <a:lstStyle/>
        <a:p>
          <a:endParaRPr lang="en-US"/>
        </a:p>
      </dgm:t>
    </dgm:pt>
    <dgm:pt modelId="{3F12CBD9-E21B-40B2-A669-3E1930C9802C}" type="sibTrans" cxnId="{21D841C6-7531-43B6-B0B6-29EB8EAE11E7}">
      <dgm:prSet/>
      <dgm:spPr/>
      <dgm:t>
        <a:bodyPr/>
        <a:lstStyle/>
        <a:p>
          <a:endParaRPr lang="en-US"/>
        </a:p>
      </dgm:t>
    </dgm:pt>
    <dgm:pt modelId="{9DAA743A-E967-4B77-A037-198868FF1C42}">
      <dgm:prSet/>
      <dgm:spPr/>
      <dgm:t>
        <a:bodyPr/>
        <a:lstStyle/>
        <a:p>
          <a:r>
            <a:rPr lang="en-US" dirty="0"/>
            <a:t>“COL” is assigned a codeword, which is 31</a:t>
          </a:r>
        </a:p>
      </dgm:t>
    </dgm:pt>
    <dgm:pt modelId="{DFE20527-002B-4511-A270-7EDAE9B9DBDC}" type="parTrans" cxnId="{15F77E2D-CD35-4FF0-A60D-51C7F82932E5}">
      <dgm:prSet/>
      <dgm:spPr/>
      <dgm:t>
        <a:bodyPr/>
        <a:lstStyle/>
        <a:p>
          <a:endParaRPr lang="en-US"/>
        </a:p>
      </dgm:t>
    </dgm:pt>
    <dgm:pt modelId="{5F6FC8ED-DA98-4F9C-9AA3-6C8496E0FFDC}" type="sibTrans" cxnId="{15F77E2D-CD35-4FF0-A60D-51C7F82932E5}">
      <dgm:prSet/>
      <dgm:spPr/>
      <dgm:t>
        <a:bodyPr/>
        <a:lstStyle/>
        <a:p>
          <a:endParaRPr lang="en-US"/>
        </a:p>
      </dgm:t>
    </dgm:pt>
    <dgm:pt modelId="{84F0B63A-8FBD-4327-AEB5-9BC7CD619453}">
      <dgm:prSet/>
      <dgm:spPr/>
      <dgm:t>
        <a:bodyPr/>
        <a:lstStyle/>
        <a:p>
          <a:r>
            <a:rPr lang="en-US" dirty="0"/>
            <a:t>Add to the dictionary.</a:t>
          </a:r>
        </a:p>
      </dgm:t>
    </dgm:pt>
    <dgm:pt modelId="{0AF120EC-D415-481A-9DF9-A2BC62645A3A}" type="parTrans" cxnId="{C1F33BCF-9374-46B7-9499-AED2BC33C4F8}">
      <dgm:prSet/>
      <dgm:spPr/>
      <dgm:t>
        <a:bodyPr/>
        <a:lstStyle/>
        <a:p>
          <a:endParaRPr lang="en-US"/>
        </a:p>
      </dgm:t>
    </dgm:pt>
    <dgm:pt modelId="{511D4EBC-BEC2-4FFE-9F3D-567BB1702E8C}" type="sibTrans" cxnId="{C1F33BCF-9374-46B7-9499-AED2BC33C4F8}">
      <dgm:prSet/>
      <dgm:spPr/>
      <dgm:t>
        <a:bodyPr/>
        <a:lstStyle/>
        <a:p>
          <a:endParaRPr lang="en-US"/>
        </a:p>
      </dgm:t>
    </dgm:pt>
    <dgm:pt modelId="{CE6530D6-EDB0-4E82-B61C-14BEB380CF4C}">
      <dgm:prSet/>
      <dgm:spPr/>
      <dgm:t>
        <a:bodyPr/>
        <a:lstStyle/>
        <a:p>
          <a:r>
            <a:rPr lang="en-US" dirty="0"/>
            <a:t>The next available codeword is updated to 32.</a:t>
          </a:r>
        </a:p>
      </dgm:t>
    </dgm:pt>
    <dgm:pt modelId="{534E5DF8-AD30-4217-B43F-2F000DFE0B84}" type="parTrans" cxnId="{346BF044-6796-4F30-A19A-E77FABD18B7F}">
      <dgm:prSet/>
      <dgm:spPr/>
      <dgm:t>
        <a:bodyPr/>
        <a:lstStyle/>
        <a:p>
          <a:endParaRPr lang="en-US"/>
        </a:p>
      </dgm:t>
    </dgm:pt>
    <dgm:pt modelId="{4AB92E48-76D8-47DD-8B81-F8F475BE4934}" type="sibTrans" cxnId="{346BF044-6796-4F30-A19A-E77FABD18B7F}">
      <dgm:prSet/>
      <dgm:spPr/>
      <dgm:t>
        <a:bodyPr/>
        <a:lstStyle/>
        <a:p>
          <a:endParaRPr lang="en-US"/>
        </a:p>
      </dgm:t>
    </dgm:pt>
    <dgm:pt modelId="{E7310811-15F0-4148-BAFF-5BF34C375CAA}" type="pres">
      <dgm:prSet presAssocID="{1D628963-E98F-4835-A6CC-B9BD397E9D4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F5B2683-0190-40E6-B1D8-613C02A9C7EA}" type="pres">
      <dgm:prSet presAssocID="{B3AF8B9E-8FF1-4690-ADE2-2DC58D58A75F}" presName="hierRoot1" presStyleCnt="0"/>
      <dgm:spPr/>
    </dgm:pt>
    <dgm:pt modelId="{CAEAD1A5-65EE-42AD-9E77-11BD092BC4D1}" type="pres">
      <dgm:prSet presAssocID="{B3AF8B9E-8FF1-4690-ADE2-2DC58D58A75F}" presName="composite" presStyleCnt="0"/>
      <dgm:spPr/>
    </dgm:pt>
    <dgm:pt modelId="{733D2D46-A355-4105-B756-5A363A8F1828}" type="pres">
      <dgm:prSet presAssocID="{B3AF8B9E-8FF1-4690-ADE2-2DC58D58A75F}" presName="background" presStyleLbl="node0" presStyleIdx="0" presStyleCnt="4"/>
      <dgm:spPr/>
    </dgm:pt>
    <dgm:pt modelId="{43176B8A-8828-4B35-B65D-68D2680D0AA6}" type="pres">
      <dgm:prSet presAssocID="{B3AF8B9E-8FF1-4690-ADE2-2DC58D58A75F}" presName="text" presStyleLbl="fgAcc0" presStyleIdx="0" presStyleCnt="4">
        <dgm:presLayoutVars>
          <dgm:chPref val="3"/>
        </dgm:presLayoutVars>
      </dgm:prSet>
      <dgm:spPr/>
    </dgm:pt>
    <dgm:pt modelId="{A1F59658-D402-4F63-B578-AEC303DEDAB5}" type="pres">
      <dgm:prSet presAssocID="{B3AF8B9E-8FF1-4690-ADE2-2DC58D58A75F}" presName="hierChild2" presStyleCnt="0"/>
      <dgm:spPr/>
    </dgm:pt>
    <dgm:pt modelId="{D9B4143C-7916-4226-824D-3DAD6AFF00DB}" type="pres">
      <dgm:prSet presAssocID="{637F1AF8-8AC9-4C9D-A6AB-824FE04A6E67}" presName="hierRoot1" presStyleCnt="0"/>
      <dgm:spPr/>
    </dgm:pt>
    <dgm:pt modelId="{67F8DF15-CE5A-4827-A142-25B9C0C1A1BA}" type="pres">
      <dgm:prSet presAssocID="{637F1AF8-8AC9-4C9D-A6AB-824FE04A6E67}" presName="composite" presStyleCnt="0"/>
      <dgm:spPr/>
    </dgm:pt>
    <dgm:pt modelId="{4239FF8E-FCC2-406E-9D43-34926A58B8AC}" type="pres">
      <dgm:prSet presAssocID="{637F1AF8-8AC9-4C9D-A6AB-824FE04A6E67}" presName="background" presStyleLbl="node0" presStyleIdx="1" presStyleCnt="4"/>
      <dgm:spPr/>
    </dgm:pt>
    <dgm:pt modelId="{49701670-8173-45FF-A6BE-3A62EA55AE2C}" type="pres">
      <dgm:prSet presAssocID="{637F1AF8-8AC9-4C9D-A6AB-824FE04A6E67}" presName="text" presStyleLbl="fgAcc0" presStyleIdx="1" presStyleCnt="4">
        <dgm:presLayoutVars>
          <dgm:chPref val="3"/>
        </dgm:presLayoutVars>
      </dgm:prSet>
      <dgm:spPr/>
    </dgm:pt>
    <dgm:pt modelId="{916FF420-6176-4C2D-B2CC-7EB07BFDF693}" type="pres">
      <dgm:prSet presAssocID="{637F1AF8-8AC9-4C9D-A6AB-824FE04A6E67}" presName="hierChild2" presStyleCnt="0"/>
      <dgm:spPr/>
    </dgm:pt>
    <dgm:pt modelId="{477E8BD8-5CAC-446F-85C9-A8AA79B13BE0}" type="pres">
      <dgm:prSet presAssocID="{66F954B9-5AFF-49B4-9760-89C8E3B64A04}" presName="hierRoot1" presStyleCnt="0"/>
      <dgm:spPr/>
    </dgm:pt>
    <dgm:pt modelId="{D662F768-3F27-4B37-A419-1626145A82A0}" type="pres">
      <dgm:prSet presAssocID="{66F954B9-5AFF-49B4-9760-89C8E3B64A04}" presName="composite" presStyleCnt="0"/>
      <dgm:spPr/>
    </dgm:pt>
    <dgm:pt modelId="{97C220DD-9671-457D-A80D-D10D14DACA0F}" type="pres">
      <dgm:prSet presAssocID="{66F954B9-5AFF-49B4-9760-89C8E3B64A04}" presName="background" presStyleLbl="node0" presStyleIdx="2" presStyleCnt="4"/>
      <dgm:spPr/>
    </dgm:pt>
    <dgm:pt modelId="{72AB324B-ECDD-495F-9E81-9D91693319A5}" type="pres">
      <dgm:prSet presAssocID="{66F954B9-5AFF-49B4-9760-89C8E3B64A04}" presName="text" presStyleLbl="fgAcc0" presStyleIdx="2" presStyleCnt="4">
        <dgm:presLayoutVars>
          <dgm:chPref val="3"/>
        </dgm:presLayoutVars>
      </dgm:prSet>
      <dgm:spPr/>
    </dgm:pt>
    <dgm:pt modelId="{DFE09A16-40EE-4012-A0F4-636627DA9718}" type="pres">
      <dgm:prSet presAssocID="{66F954B9-5AFF-49B4-9760-89C8E3B64A04}" presName="hierChild2" presStyleCnt="0"/>
      <dgm:spPr/>
    </dgm:pt>
    <dgm:pt modelId="{058C1C2A-1187-4B56-9B67-3DE80FB0F4D6}" type="pres">
      <dgm:prSet presAssocID="{DFE20527-002B-4511-A270-7EDAE9B9DBDC}" presName="Name10" presStyleLbl="parChTrans1D2" presStyleIdx="0" presStyleCnt="2"/>
      <dgm:spPr/>
    </dgm:pt>
    <dgm:pt modelId="{2A084B10-902A-4BA1-85C1-E3CC372E45F2}" type="pres">
      <dgm:prSet presAssocID="{9DAA743A-E967-4B77-A037-198868FF1C42}" presName="hierRoot2" presStyleCnt="0"/>
      <dgm:spPr/>
    </dgm:pt>
    <dgm:pt modelId="{5A6FDDD8-1C3C-47ED-B41D-615AABB5CA7B}" type="pres">
      <dgm:prSet presAssocID="{9DAA743A-E967-4B77-A037-198868FF1C42}" presName="composite2" presStyleCnt="0"/>
      <dgm:spPr/>
    </dgm:pt>
    <dgm:pt modelId="{63CD5FA8-3F28-4835-947B-34AFBBD26B14}" type="pres">
      <dgm:prSet presAssocID="{9DAA743A-E967-4B77-A037-198868FF1C42}" presName="background2" presStyleLbl="node2" presStyleIdx="0" presStyleCnt="2"/>
      <dgm:spPr/>
    </dgm:pt>
    <dgm:pt modelId="{15320C0C-88C2-4BBC-A25F-AE951C8843DC}" type="pres">
      <dgm:prSet presAssocID="{9DAA743A-E967-4B77-A037-198868FF1C42}" presName="text2" presStyleLbl="fgAcc2" presStyleIdx="0" presStyleCnt="2">
        <dgm:presLayoutVars>
          <dgm:chPref val="3"/>
        </dgm:presLayoutVars>
      </dgm:prSet>
      <dgm:spPr/>
    </dgm:pt>
    <dgm:pt modelId="{EC472ACE-116E-40F4-8D16-C4830DC81261}" type="pres">
      <dgm:prSet presAssocID="{9DAA743A-E967-4B77-A037-198868FF1C42}" presName="hierChild3" presStyleCnt="0"/>
      <dgm:spPr/>
    </dgm:pt>
    <dgm:pt modelId="{807B6930-83EC-470B-A02C-E84392276FA8}" type="pres">
      <dgm:prSet presAssocID="{0AF120EC-D415-481A-9DF9-A2BC62645A3A}" presName="Name10" presStyleLbl="parChTrans1D2" presStyleIdx="1" presStyleCnt="2"/>
      <dgm:spPr/>
    </dgm:pt>
    <dgm:pt modelId="{9E18EC9D-C17B-48AD-A6B4-577A31CE299E}" type="pres">
      <dgm:prSet presAssocID="{84F0B63A-8FBD-4327-AEB5-9BC7CD619453}" presName="hierRoot2" presStyleCnt="0"/>
      <dgm:spPr/>
    </dgm:pt>
    <dgm:pt modelId="{F5D762FB-C86F-450C-BF75-AF2845056866}" type="pres">
      <dgm:prSet presAssocID="{84F0B63A-8FBD-4327-AEB5-9BC7CD619453}" presName="composite2" presStyleCnt="0"/>
      <dgm:spPr/>
    </dgm:pt>
    <dgm:pt modelId="{84135087-DE3F-46BA-B9AE-8D65B079A02E}" type="pres">
      <dgm:prSet presAssocID="{84F0B63A-8FBD-4327-AEB5-9BC7CD619453}" presName="background2" presStyleLbl="node2" presStyleIdx="1" presStyleCnt="2"/>
      <dgm:spPr/>
    </dgm:pt>
    <dgm:pt modelId="{7C3AE417-CEAA-47B5-B91D-2DE4F09D9F0D}" type="pres">
      <dgm:prSet presAssocID="{84F0B63A-8FBD-4327-AEB5-9BC7CD619453}" presName="text2" presStyleLbl="fgAcc2" presStyleIdx="1" presStyleCnt="2">
        <dgm:presLayoutVars>
          <dgm:chPref val="3"/>
        </dgm:presLayoutVars>
      </dgm:prSet>
      <dgm:spPr/>
    </dgm:pt>
    <dgm:pt modelId="{CFD37277-8965-4A27-AE12-C90D565BD5E6}" type="pres">
      <dgm:prSet presAssocID="{84F0B63A-8FBD-4327-AEB5-9BC7CD619453}" presName="hierChild3" presStyleCnt="0"/>
      <dgm:spPr/>
    </dgm:pt>
    <dgm:pt modelId="{342BE63B-D9F3-46BC-B4AB-78E96FBD00F3}" type="pres">
      <dgm:prSet presAssocID="{CE6530D6-EDB0-4E82-B61C-14BEB380CF4C}" presName="hierRoot1" presStyleCnt="0"/>
      <dgm:spPr/>
    </dgm:pt>
    <dgm:pt modelId="{2CDAE640-FA53-4E95-A339-91B3CC638962}" type="pres">
      <dgm:prSet presAssocID="{CE6530D6-EDB0-4E82-B61C-14BEB380CF4C}" presName="composite" presStyleCnt="0"/>
      <dgm:spPr/>
    </dgm:pt>
    <dgm:pt modelId="{5CF20AA3-25F6-4011-B407-0B505D1251A7}" type="pres">
      <dgm:prSet presAssocID="{CE6530D6-EDB0-4E82-B61C-14BEB380CF4C}" presName="background" presStyleLbl="node0" presStyleIdx="3" presStyleCnt="4"/>
      <dgm:spPr/>
    </dgm:pt>
    <dgm:pt modelId="{541D67E2-F156-446F-91F3-32189DB7BEEB}" type="pres">
      <dgm:prSet presAssocID="{CE6530D6-EDB0-4E82-B61C-14BEB380CF4C}" presName="text" presStyleLbl="fgAcc0" presStyleIdx="3" presStyleCnt="4">
        <dgm:presLayoutVars>
          <dgm:chPref val="3"/>
        </dgm:presLayoutVars>
      </dgm:prSet>
      <dgm:spPr/>
    </dgm:pt>
    <dgm:pt modelId="{6137EA65-09E8-4999-8AF1-1BCB3632780F}" type="pres">
      <dgm:prSet presAssocID="{CE6530D6-EDB0-4E82-B61C-14BEB380CF4C}" presName="hierChild2" presStyleCnt="0"/>
      <dgm:spPr/>
    </dgm:pt>
  </dgm:ptLst>
  <dgm:cxnLst>
    <dgm:cxn modelId="{53744C07-380C-41AA-BC38-DDADB4D72A14}" type="presOf" srcId="{84F0B63A-8FBD-4327-AEB5-9BC7CD619453}" destId="{7C3AE417-CEAA-47B5-B91D-2DE4F09D9F0D}" srcOrd="0" destOrd="0" presId="urn:microsoft.com/office/officeart/2005/8/layout/hierarchy1"/>
    <dgm:cxn modelId="{15F77E2D-CD35-4FF0-A60D-51C7F82932E5}" srcId="{66F954B9-5AFF-49B4-9760-89C8E3B64A04}" destId="{9DAA743A-E967-4B77-A037-198868FF1C42}" srcOrd="0" destOrd="0" parTransId="{DFE20527-002B-4511-A270-7EDAE9B9DBDC}" sibTransId="{5F6FC8ED-DA98-4F9C-9AA3-6C8496E0FFDC}"/>
    <dgm:cxn modelId="{73EF092E-BD47-49D7-A7E9-789C5013EB22}" type="presOf" srcId="{9DAA743A-E967-4B77-A037-198868FF1C42}" destId="{15320C0C-88C2-4BBC-A25F-AE951C8843DC}" srcOrd="0" destOrd="0" presId="urn:microsoft.com/office/officeart/2005/8/layout/hierarchy1"/>
    <dgm:cxn modelId="{5FC74F2F-B83A-40E8-B3BC-50F4F0D2A1C3}" type="presOf" srcId="{B3AF8B9E-8FF1-4690-ADE2-2DC58D58A75F}" destId="{43176B8A-8828-4B35-B65D-68D2680D0AA6}" srcOrd="0" destOrd="0" presId="urn:microsoft.com/office/officeart/2005/8/layout/hierarchy1"/>
    <dgm:cxn modelId="{C88ABA5F-17F8-48D7-ACCF-A610613E26B9}" type="presOf" srcId="{CE6530D6-EDB0-4E82-B61C-14BEB380CF4C}" destId="{541D67E2-F156-446F-91F3-32189DB7BEEB}" srcOrd="0" destOrd="0" presId="urn:microsoft.com/office/officeart/2005/8/layout/hierarchy1"/>
    <dgm:cxn modelId="{346BF044-6796-4F30-A19A-E77FABD18B7F}" srcId="{1D628963-E98F-4835-A6CC-B9BD397E9D43}" destId="{CE6530D6-EDB0-4E82-B61C-14BEB380CF4C}" srcOrd="3" destOrd="0" parTransId="{534E5DF8-AD30-4217-B43F-2F000DFE0B84}" sibTransId="{4AB92E48-76D8-47DD-8B81-F8F475BE4934}"/>
    <dgm:cxn modelId="{6E2BA26F-062A-4371-8F5D-2D762B4E6781}" type="presOf" srcId="{66F954B9-5AFF-49B4-9760-89C8E3B64A04}" destId="{72AB324B-ECDD-495F-9E81-9D91693319A5}" srcOrd="0" destOrd="0" presId="urn:microsoft.com/office/officeart/2005/8/layout/hierarchy1"/>
    <dgm:cxn modelId="{47B53371-C47A-4767-81A8-7C82AB94AD51}" type="presOf" srcId="{637F1AF8-8AC9-4C9D-A6AB-824FE04A6E67}" destId="{49701670-8173-45FF-A6BE-3A62EA55AE2C}" srcOrd="0" destOrd="0" presId="urn:microsoft.com/office/officeart/2005/8/layout/hierarchy1"/>
    <dgm:cxn modelId="{8DA88684-2701-466C-9D39-2F7715216AB5}" srcId="{1D628963-E98F-4835-A6CC-B9BD397E9D43}" destId="{B3AF8B9E-8FF1-4690-ADE2-2DC58D58A75F}" srcOrd="0" destOrd="0" parTransId="{B9B417AC-7907-4611-8F8A-FCB5D73AF63E}" sibTransId="{F07D72ED-8F02-4DB6-96F3-63BEF47F4555}"/>
    <dgm:cxn modelId="{0DE1018F-A12A-434E-BC8B-128BB63EBFB0}" type="presOf" srcId="{0AF120EC-D415-481A-9DF9-A2BC62645A3A}" destId="{807B6930-83EC-470B-A02C-E84392276FA8}" srcOrd="0" destOrd="0" presId="urn:microsoft.com/office/officeart/2005/8/layout/hierarchy1"/>
    <dgm:cxn modelId="{15647CAB-261D-4020-B93A-289BC2A29D26}" srcId="{1D628963-E98F-4835-A6CC-B9BD397E9D43}" destId="{637F1AF8-8AC9-4C9D-A6AB-824FE04A6E67}" srcOrd="1" destOrd="0" parTransId="{94052FB8-4CCE-4782-9860-B3DA6074E022}" sibTransId="{B0C9BED2-0895-495E-BC4F-C0EE1D34E7EB}"/>
    <dgm:cxn modelId="{21D841C6-7531-43B6-B0B6-29EB8EAE11E7}" srcId="{1D628963-E98F-4835-A6CC-B9BD397E9D43}" destId="{66F954B9-5AFF-49B4-9760-89C8E3B64A04}" srcOrd="2" destOrd="0" parTransId="{093FBDAA-2362-4008-90AC-56DF6F71B6F2}" sibTransId="{3F12CBD9-E21B-40B2-A669-3E1930C9802C}"/>
    <dgm:cxn modelId="{C1F33BCF-9374-46B7-9499-AED2BC33C4F8}" srcId="{66F954B9-5AFF-49B4-9760-89C8E3B64A04}" destId="{84F0B63A-8FBD-4327-AEB5-9BC7CD619453}" srcOrd="1" destOrd="0" parTransId="{0AF120EC-D415-481A-9DF9-A2BC62645A3A}" sibTransId="{511D4EBC-BEC2-4FFE-9F3D-567BB1702E8C}"/>
    <dgm:cxn modelId="{643A49DA-C53E-4F9D-B854-08F819FFC703}" type="presOf" srcId="{1D628963-E98F-4835-A6CC-B9BD397E9D43}" destId="{E7310811-15F0-4148-BAFF-5BF34C375CAA}" srcOrd="0" destOrd="0" presId="urn:microsoft.com/office/officeart/2005/8/layout/hierarchy1"/>
    <dgm:cxn modelId="{302DB5ED-8E64-4656-8C4F-887E2D654C4D}" type="presOf" srcId="{DFE20527-002B-4511-A270-7EDAE9B9DBDC}" destId="{058C1C2A-1187-4B56-9B67-3DE80FB0F4D6}" srcOrd="0" destOrd="0" presId="urn:microsoft.com/office/officeart/2005/8/layout/hierarchy1"/>
    <dgm:cxn modelId="{6640ECF6-43A1-41C4-8CF0-481CC28DB72D}" type="presParOf" srcId="{E7310811-15F0-4148-BAFF-5BF34C375CAA}" destId="{5F5B2683-0190-40E6-B1D8-613C02A9C7EA}" srcOrd="0" destOrd="0" presId="urn:microsoft.com/office/officeart/2005/8/layout/hierarchy1"/>
    <dgm:cxn modelId="{D9E0CE59-50CE-4F06-8191-249B07C23B5C}" type="presParOf" srcId="{5F5B2683-0190-40E6-B1D8-613C02A9C7EA}" destId="{CAEAD1A5-65EE-42AD-9E77-11BD092BC4D1}" srcOrd="0" destOrd="0" presId="urn:microsoft.com/office/officeart/2005/8/layout/hierarchy1"/>
    <dgm:cxn modelId="{2F31D6BD-31EF-4347-A38B-74933241ABB3}" type="presParOf" srcId="{CAEAD1A5-65EE-42AD-9E77-11BD092BC4D1}" destId="{733D2D46-A355-4105-B756-5A363A8F1828}" srcOrd="0" destOrd="0" presId="urn:microsoft.com/office/officeart/2005/8/layout/hierarchy1"/>
    <dgm:cxn modelId="{B4DD9801-3C56-49F0-9660-EAE185BBA347}" type="presParOf" srcId="{CAEAD1A5-65EE-42AD-9E77-11BD092BC4D1}" destId="{43176B8A-8828-4B35-B65D-68D2680D0AA6}" srcOrd="1" destOrd="0" presId="urn:microsoft.com/office/officeart/2005/8/layout/hierarchy1"/>
    <dgm:cxn modelId="{90433AF8-EB5A-4196-A3F7-228B34992608}" type="presParOf" srcId="{5F5B2683-0190-40E6-B1D8-613C02A9C7EA}" destId="{A1F59658-D402-4F63-B578-AEC303DEDAB5}" srcOrd="1" destOrd="0" presId="urn:microsoft.com/office/officeart/2005/8/layout/hierarchy1"/>
    <dgm:cxn modelId="{34CC5E9D-4754-4D56-A885-1454D9A283C7}" type="presParOf" srcId="{E7310811-15F0-4148-BAFF-5BF34C375CAA}" destId="{D9B4143C-7916-4226-824D-3DAD6AFF00DB}" srcOrd="1" destOrd="0" presId="urn:microsoft.com/office/officeart/2005/8/layout/hierarchy1"/>
    <dgm:cxn modelId="{AE789F21-F736-484E-B918-C6930C296A2A}" type="presParOf" srcId="{D9B4143C-7916-4226-824D-3DAD6AFF00DB}" destId="{67F8DF15-CE5A-4827-A142-25B9C0C1A1BA}" srcOrd="0" destOrd="0" presId="urn:microsoft.com/office/officeart/2005/8/layout/hierarchy1"/>
    <dgm:cxn modelId="{E0940C51-6573-4A64-979F-96908A3D3169}" type="presParOf" srcId="{67F8DF15-CE5A-4827-A142-25B9C0C1A1BA}" destId="{4239FF8E-FCC2-406E-9D43-34926A58B8AC}" srcOrd="0" destOrd="0" presId="urn:microsoft.com/office/officeart/2005/8/layout/hierarchy1"/>
    <dgm:cxn modelId="{CF6FFC28-D7E7-4B96-B6E5-ED126A7E06BC}" type="presParOf" srcId="{67F8DF15-CE5A-4827-A142-25B9C0C1A1BA}" destId="{49701670-8173-45FF-A6BE-3A62EA55AE2C}" srcOrd="1" destOrd="0" presId="urn:microsoft.com/office/officeart/2005/8/layout/hierarchy1"/>
    <dgm:cxn modelId="{DCA64A37-5818-4C52-8A98-890EF17C8921}" type="presParOf" srcId="{D9B4143C-7916-4226-824D-3DAD6AFF00DB}" destId="{916FF420-6176-4C2D-B2CC-7EB07BFDF693}" srcOrd="1" destOrd="0" presId="urn:microsoft.com/office/officeart/2005/8/layout/hierarchy1"/>
    <dgm:cxn modelId="{7F3F8871-98C3-4E85-84DA-C01B74E77B7D}" type="presParOf" srcId="{E7310811-15F0-4148-BAFF-5BF34C375CAA}" destId="{477E8BD8-5CAC-446F-85C9-A8AA79B13BE0}" srcOrd="2" destOrd="0" presId="urn:microsoft.com/office/officeart/2005/8/layout/hierarchy1"/>
    <dgm:cxn modelId="{25E8A974-0F78-4B4F-B892-2EBBF8C333F5}" type="presParOf" srcId="{477E8BD8-5CAC-446F-85C9-A8AA79B13BE0}" destId="{D662F768-3F27-4B37-A419-1626145A82A0}" srcOrd="0" destOrd="0" presId="urn:microsoft.com/office/officeart/2005/8/layout/hierarchy1"/>
    <dgm:cxn modelId="{BC06A0B8-7B19-4E10-BC55-264B359D76BE}" type="presParOf" srcId="{D662F768-3F27-4B37-A419-1626145A82A0}" destId="{97C220DD-9671-457D-A80D-D10D14DACA0F}" srcOrd="0" destOrd="0" presId="urn:microsoft.com/office/officeart/2005/8/layout/hierarchy1"/>
    <dgm:cxn modelId="{98CD3C98-8A78-472F-8138-C5709C36C6B5}" type="presParOf" srcId="{D662F768-3F27-4B37-A419-1626145A82A0}" destId="{72AB324B-ECDD-495F-9E81-9D91693319A5}" srcOrd="1" destOrd="0" presId="urn:microsoft.com/office/officeart/2005/8/layout/hierarchy1"/>
    <dgm:cxn modelId="{CF7274D5-C27E-4B4F-B2D6-1AB72EE8EA0B}" type="presParOf" srcId="{477E8BD8-5CAC-446F-85C9-A8AA79B13BE0}" destId="{DFE09A16-40EE-4012-A0F4-636627DA9718}" srcOrd="1" destOrd="0" presId="urn:microsoft.com/office/officeart/2005/8/layout/hierarchy1"/>
    <dgm:cxn modelId="{51CA9DB3-2DAB-4C1B-B6E0-0433DD5AB294}" type="presParOf" srcId="{DFE09A16-40EE-4012-A0F4-636627DA9718}" destId="{058C1C2A-1187-4B56-9B67-3DE80FB0F4D6}" srcOrd="0" destOrd="0" presId="urn:microsoft.com/office/officeart/2005/8/layout/hierarchy1"/>
    <dgm:cxn modelId="{F0F6DA4D-C591-4240-99F1-71668CC8EC68}" type="presParOf" srcId="{DFE09A16-40EE-4012-A0F4-636627DA9718}" destId="{2A084B10-902A-4BA1-85C1-E3CC372E45F2}" srcOrd="1" destOrd="0" presId="urn:microsoft.com/office/officeart/2005/8/layout/hierarchy1"/>
    <dgm:cxn modelId="{39BB2D0B-E50C-4344-B9A6-4957043A9C4C}" type="presParOf" srcId="{2A084B10-902A-4BA1-85C1-E3CC372E45F2}" destId="{5A6FDDD8-1C3C-47ED-B41D-615AABB5CA7B}" srcOrd="0" destOrd="0" presId="urn:microsoft.com/office/officeart/2005/8/layout/hierarchy1"/>
    <dgm:cxn modelId="{7662A6C6-9A2C-4514-BD53-1173D3ACEAA6}" type="presParOf" srcId="{5A6FDDD8-1C3C-47ED-B41D-615AABB5CA7B}" destId="{63CD5FA8-3F28-4835-947B-34AFBBD26B14}" srcOrd="0" destOrd="0" presId="urn:microsoft.com/office/officeart/2005/8/layout/hierarchy1"/>
    <dgm:cxn modelId="{BA72F5DE-E208-4BC2-B7FC-6EB7BD88659E}" type="presParOf" srcId="{5A6FDDD8-1C3C-47ED-B41D-615AABB5CA7B}" destId="{15320C0C-88C2-4BBC-A25F-AE951C8843DC}" srcOrd="1" destOrd="0" presId="urn:microsoft.com/office/officeart/2005/8/layout/hierarchy1"/>
    <dgm:cxn modelId="{6E57EB79-F83F-4F31-9DD2-692666B80BB1}" type="presParOf" srcId="{2A084B10-902A-4BA1-85C1-E3CC372E45F2}" destId="{EC472ACE-116E-40F4-8D16-C4830DC81261}" srcOrd="1" destOrd="0" presId="urn:microsoft.com/office/officeart/2005/8/layout/hierarchy1"/>
    <dgm:cxn modelId="{717E93E1-6758-4BB4-A821-0C1620494E3E}" type="presParOf" srcId="{DFE09A16-40EE-4012-A0F4-636627DA9718}" destId="{807B6930-83EC-470B-A02C-E84392276FA8}" srcOrd="2" destOrd="0" presId="urn:microsoft.com/office/officeart/2005/8/layout/hierarchy1"/>
    <dgm:cxn modelId="{81C92F5F-A0BC-42A0-9F4C-40AD7EC1F21A}" type="presParOf" srcId="{DFE09A16-40EE-4012-A0F4-636627DA9718}" destId="{9E18EC9D-C17B-48AD-A6B4-577A31CE299E}" srcOrd="3" destOrd="0" presId="urn:microsoft.com/office/officeart/2005/8/layout/hierarchy1"/>
    <dgm:cxn modelId="{B046F911-8196-4FE1-B0CE-3EF8240515A1}" type="presParOf" srcId="{9E18EC9D-C17B-48AD-A6B4-577A31CE299E}" destId="{F5D762FB-C86F-450C-BF75-AF2845056866}" srcOrd="0" destOrd="0" presId="urn:microsoft.com/office/officeart/2005/8/layout/hierarchy1"/>
    <dgm:cxn modelId="{B9FAA488-94FB-4F92-886F-DB3D796F39C5}" type="presParOf" srcId="{F5D762FB-C86F-450C-BF75-AF2845056866}" destId="{84135087-DE3F-46BA-B9AE-8D65B079A02E}" srcOrd="0" destOrd="0" presId="urn:microsoft.com/office/officeart/2005/8/layout/hierarchy1"/>
    <dgm:cxn modelId="{77C75E5D-6542-4415-8F66-B659A5B3C1EF}" type="presParOf" srcId="{F5D762FB-C86F-450C-BF75-AF2845056866}" destId="{7C3AE417-CEAA-47B5-B91D-2DE4F09D9F0D}" srcOrd="1" destOrd="0" presId="urn:microsoft.com/office/officeart/2005/8/layout/hierarchy1"/>
    <dgm:cxn modelId="{26C539F6-5894-4F6B-96A7-E6161BD021EF}" type="presParOf" srcId="{9E18EC9D-C17B-48AD-A6B4-577A31CE299E}" destId="{CFD37277-8965-4A27-AE12-C90D565BD5E6}" srcOrd="1" destOrd="0" presId="urn:microsoft.com/office/officeart/2005/8/layout/hierarchy1"/>
    <dgm:cxn modelId="{C4487C2C-E118-40DD-8547-5FA356E3DFEC}" type="presParOf" srcId="{E7310811-15F0-4148-BAFF-5BF34C375CAA}" destId="{342BE63B-D9F3-46BC-B4AB-78E96FBD00F3}" srcOrd="3" destOrd="0" presId="urn:microsoft.com/office/officeart/2005/8/layout/hierarchy1"/>
    <dgm:cxn modelId="{C2CEE12E-7B33-4A26-9889-C27DBB5387A5}" type="presParOf" srcId="{342BE63B-D9F3-46BC-B4AB-78E96FBD00F3}" destId="{2CDAE640-FA53-4E95-A339-91B3CC638962}" srcOrd="0" destOrd="0" presId="urn:microsoft.com/office/officeart/2005/8/layout/hierarchy1"/>
    <dgm:cxn modelId="{DFE03C96-6142-4741-A492-26FD4EB50569}" type="presParOf" srcId="{2CDAE640-FA53-4E95-A339-91B3CC638962}" destId="{5CF20AA3-25F6-4011-B407-0B505D1251A7}" srcOrd="0" destOrd="0" presId="urn:microsoft.com/office/officeart/2005/8/layout/hierarchy1"/>
    <dgm:cxn modelId="{886ED865-B22C-4E1B-871C-08FA1E37AA47}" type="presParOf" srcId="{2CDAE640-FA53-4E95-A339-91B3CC638962}" destId="{541D67E2-F156-446F-91F3-32189DB7BEEB}" srcOrd="1" destOrd="0" presId="urn:microsoft.com/office/officeart/2005/8/layout/hierarchy1"/>
    <dgm:cxn modelId="{CB6F8430-1EF0-463B-8717-30BF84D098F3}" type="presParOf" srcId="{342BE63B-D9F3-46BC-B4AB-78E96FBD00F3}" destId="{6137EA65-09E8-4999-8AF1-1BCB3632780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D628963-E98F-4835-A6CC-B9BD397E9D43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3AF8B9E-8FF1-4690-ADE2-2DC58D58A75F}">
      <dgm:prSet/>
      <dgm:spPr/>
      <dgm:t>
        <a:bodyPr/>
        <a:lstStyle/>
        <a:p>
          <a:r>
            <a:rPr lang="en-US" dirty="0"/>
            <a:t>We covered the sequence “CO”, now we move on to the next character: ‘L’.</a:t>
          </a:r>
        </a:p>
      </dgm:t>
    </dgm:pt>
    <dgm:pt modelId="{B9B417AC-7907-4611-8F8A-FCB5D73AF63E}" type="parTrans" cxnId="{8DA88684-2701-466C-9D39-2F7715216AB5}">
      <dgm:prSet/>
      <dgm:spPr/>
      <dgm:t>
        <a:bodyPr/>
        <a:lstStyle/>
        <a:p>
          <a:endParaRPr lang="en-US"/>
        </a:p>
      </dgm:t>
    </dgm:pt>
    <dgm:pt modelId="{F07D72ED-8F02-4DB6-96F3-63BEF47F4555}" type="sibTrans" cxnId="{8DA88684-2701-466C-9D39-2F7715216AB5}">
      <dgm:prSet/>
      <dgm:spPr/>
      <dgm:t>
        <a:bodyPr/>
        <a:lstStyle/>
        <a:p>
          <a:endParaRPr lang="en-US"/>
        </a:p>
      </dgm:t>
    </dgm:pt>
    <dgm:pt modelId="{637F1AF8-8AC9-4C9D-A6AB-824FE04A6E67}">
      <dgm:prSet/>
      <dgm:spPr/>
      <dgm:t>
        <a:bodyPr/>
        <a:lstStyle/>
        <a:p>
          <a:r>
            <a:rPr lang="en-US" dirty="0"/>
            <a:t>‘L’ is found in the dictionary; the algorithm takes the character after that: ‘A’.</a:t>
          </a:r>
        </a:p>
      </dgm:t>
    </dgm:pt>
    <dgm:pt modelId="{94052FB8-4CCE-4782-9860-B3DA6074E022}" type="parTrans" cxnId="{15647CAB-261D-4020-B93A-289BC2A29D26}">
      <dgm:prSet/>
      <dgm:spPr/>
      <dgm:t>
        <a:bodyPr/>
        <a:lstStyle/>
        <a:p>
          <a:endParaRPr lang="en-US"/>
        </a:p>
      </dgm:t>
    </dgm:pt>
    <dgm:pt modelId="{B0C9BED2-0895-495E-BC4F-C0EE1D34E7EB}" type="sibTrans" cxnId="{15647CAB-261D-4020-B93A-289BC2A29D26}">
      <dgm:prSet/>
      <dgm:spPr/>
      <dgm:t>
        <a:bodyPr/>
        <a:lstStyle/>
        <a:p>
          <a:endParaRPr lang="en-US"/>
        </a:p>
      </dgm:t>
    </dgm:pt>
    <dgm:pt modelId="{66F954B9-5AFF-49B4-9760-89C8E3B64A04}">
      <dgm:prSet/>
      <dgm:spPr/>
      <dgm:t>
        <a:bodyPr/>
        <a:lstStyle/>
        <a:p>
          <a:r>
            <a:rPr lang="en-US" dirty="0"/>
            <a:t>The concatenation  ‘L’ + ‘A’ = “LA” is not found in the dictionary</a:t>
          </a:r>
        </a:p>
      </dgm:t>
    </dgm:pt>
    <dgm:pt modelId="{093FBDAA-2362-4008-90AC-56DF6F71B6F2}" type="parTrans" cxnId="{21D841C6-7531-43B6-B0B6-29EB8EAE11E7}">
      <dgm:prSet/>
      <dgm:spPr/>
      <dgm:t>
        <a:bodyPr/>
        <a:lstStyle/>
        <a:p>
          <a:endParaRPr lang="en-US"/>
        </a:p>
      </dgm:t>
    </dgm:pt>
    <dgm:pt modelId="{3F12CBD9-E21B-40B2-A669-3E1930C9802C}" type="sibTrans" cxnId="{21D841C6-7531-43B6-B0B6-29EB8EAE11E7}">
      <dgm:prSet/>
      <dgm:spPr/>
      <dgm:t>
        <a:bodyPr/>
        <a:lstStyle/>
        <a:p>
          <a:endParaRPr lang="en-US"/>
        </a:p>
      </dgm:t>
    </dgm:pt>
    <dgm:pt modelId="{9DAA743A-E967-4B77-A037-198868FF1C42}">
      <dgm:prSet/>
      <dgm:spPr/>
      <dgm:t>
        <a:bodyPr/>
        <a:lstStyle/>
        <a:p>
          <a:r>
            <a:rPr lang="en-US" dirty="0"/>
            <a:t>“LA” is assigned a codeword, which is 32</a:t>
          </a:r>
        </a:p>
      </dgm:t>
    </dgm:pt>
    <dgm:pt modelId="{DFE20527-002B-4511-A270-7EDAE9B9DBDC}" type="parTrans" cxnId="{15F77E2D-CD35-4FF0-A60D-51C7F82932E5}">
      <dgm:prSet/>
      <dgm:spPr/>
      <dgm:t>
        <a:bodyPr/>
        <a:lstStyle/>
        <a:p>
          <a:endParaRPr lang="en-US"/>
        </a:p>
      </dgm:t>
    </dgm:pt>
    <dgm:pt modelId="{5F6FC8ED-DA98-4F9C-9AA3-6C8496E0FFDC}" type="sibTrans" cxnId="{15F77E2D-CD35-4FF0-A60D-51C7F82932E5}">
      <dgm:prSet/>
      <dgm:spPr/>
      <dgm:t>
        <a:bodyPr/>
        <a:lstStyle/>
        <a:p>
          <a:endParaRPr lang="en-US"/>
        </a:p>
      </dgm:t>
    </dgm:pt>
    <dgm:pt modelId="{84F0B63A-8FBD-4327-AEB5-9BC7CD619453}">
      <dgm:prSet/>
      <dgm:spPr/>
      <dgm:t>
        <a:bodyPr/>
        <a:lstStyle/>
        <a:p>
          <a:r>
            <a:rPr lang="en-US" dirty="0"/>
            <a:t>Added to the dictionary.</a:t>
          </a:r>
        </a:p>
      </dgm:t>
    </dgm:pt>
    <dgm:pt modelId="{0AF120EC-D415-481A-9DF9-A2BC62645A3A}" type="parTrans" cxnId="{C1F33BCF-9374-46B7-9499-AED2BC33C4F8}">
      <dgm:prSet/>
      <dgm:spPr/>
      <dgm:t>
        <a:bodyPr/>
        <a:lstStyle/>
        <a:p>
          <a:endParaRPr lang="en-US"/>
        </a:p>
      </dgm:t>
    </dgm:pt>
    <dgm:pt modelId="{511D4EBC-BEC2-4FFE-9F3D-567BB1702E8C}" type="sibTrans" cxnId="{C1F33BCF-9374-46B7-9499-AED2BC33C4F8}">
      <dgm:prSet/>
      <dgm:spPr/>
      <dgm:t>
        <a:bodyPr/>
        <a:lstStyle/>
        <a:p>
          <a:endParaRPr lang="en-US"/>
        </a:p>
      </dgm:t>
    </dgm:pt>
    <dgm:pt modelId="{CE6530D6-EDB0-4E82-B61C-14BEB380CF4C}">
      <dgm:prSet/>
      <dgm:spPr/>
      <dgm:t>
        <a:bodyPr/>
        <a:lstStyle/>
        <a:p>
          <a:r>
            <a:rPr lang="en-US" dirty="0"/>
            <a:t>The next available codeword is updated to 33.</a:t>
          </a:r>
        </a:p>
      </dgm:t>
    </dgm:pt>
    <dgm:pt modelId="{534E5DF8-AD30-4217-B43F-2F000DFE0B84}" type="parTrans" cxnId="{346BF044-6796-4F30-A19A-E77FABD18B7F}">
      <dgm:prSet/>
      <dgm:spPr/>
      <dgm:t>
        <a:bodyPr/>
        <a:lstStyle/>
        <a:p>
          <a:endParaRPr lang="en-US"/>
        </a:p>
      </dgm:t>
    </dgm:pt>
    <dgm:pt modelId="{4AB92E48-76D8-47DD-8B81-F8F475BE4934}" type="sibTrans" cxnId="{346BF044-6796-4F30-A19A-E77FABD18B7F}">
      <dgm:prSet/>
      <dgm:spPr/>
      <dgm:t>
        <a:bodyPr/>
        <a:lstStyle/>
        <a:p>
          <a:endParaRPr lang="en-US"/>
        </a:p>
      </dgm:t>
    </dgm:pt>
    <dgm:pt modelId="{E7310811-15F0-4148-BAFF-5BF34C375CAA}" type="pres">
      <dgm:prSet presAssocID="{1D628963-E98F-4835-A6CC-B9BD397E9D4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F5B2683-0190-40E6-B1D8-613C02A9C7EA}" type="pres">
      <dgm:prSet presAssocID="{B3AF8B9E-8FF1-4690-ADE2-2DC58D58A75F}" presName="hierRoot1" presStyleCnt="0"/>
      <dgm:spPr/>
    </dgm:pt>
    <dgm:pt modelId="{CAEAD1A5-65EE-42AD-9E77-11BD092BC4D1}" type="pres">
      <dgm:prSet presAssocID="{B3AF8B9E-8FF1-4690-ADE2-2DC58D58A75F}" presName="composite" presStyleCnt="0"/>
      <dgm:spPr/>
    </dgm:pt>
    <dgm:pt modelId="{733D2D46-A355-4105-B756-5A363A8F1828}" type="pres">
      <dgm:prSet presAssocID="{B3AF8B9E-8FF1-4690-ADE2-2DC58D58A75F}" presName="background" presStyleLbl="node0" presStyleIdx="0" presStyleCnt="4"/>
      <dgm:spPr/>
    </dgm:pt>
    <dgm:pt modelId="{43176B8A-8828-4B35-B65D-68D2680D0AA6}" type="pres">
      <dgm:prSet presAssocID="{B3AF8B9E-8FF1-4690-ADE2-2DC58D58A75F}" presName="text" presStyleLbl="fgAcc0" presStyleIdx="0" presStyleCnt="4">
        <dgm:presLayoutVars>
          <dgm:chPref val="3"/>
        </dgm:presLayoutVars>
      </dgm:prSet>
      <dgm:spPr/>
    </dgm:pt>
    <dgm:pt modelId="{A1F59658-D402-4F63-B578-AEC303DEDAB5}" type="pres">
      <dgm:prSet presAssocID="{B3AF8B9E-8FF1-4690-ADE2-2DC58D58A75F}" presName="hierChild2" presStyleCnt="0"/>
      <dgm:spPr/>
    </dgm:pt>
    <dgm:pt modelId="{D9B4143C-7916-4226-824D-3DAD6AFF00DB}" type="pres">
      <dgm:prSet presAssocID="{637F1AF8-8AC9-4C9D-A6AB-824FE04A6E67}" presName="hierRoot1" presStyleCnt="0"/>
      <dgm:spPr/>
    </dgm:pt>
    <dgm:pt modelId="{67F8DF15-CE5A-4827-A142-25B9C0C1A1BA}" type="pres">
      <dgm:prSet presAssocID="{637F1AF8-8AC9-4C9D-A6AB-824FE04A6E67}" presName="composite" presStyleCnt="0"/>
      <dgm:spPr/>
    </dgm:pt>
    <dgm:pt modelId="{4239FF8E-FCC2-406E-9D43-34926A58B8AC}" type="pres">
      <dgm:prSet presAssocID="{637F1AF8-8AC9-4C9D-A6AB-824FE04A6E67}" presName="background" presStyleLbl="node0" presStyleIdx="1" presStyleCnt="4"/>
      <dgm:spPr/>
    </dgm:pt>
    <dgm:pt modelId="{49701670-8173-45FF-A6BE-3A62EA55AE2C}" type="pres">
      <dgm:prSet presAssocID="{637F1AF8-8AC9-4C9D-A6AB-824FE04A6E67}" presName="text" presStyleLbl="fgAcc0" presStyleIdx="1" presStyleCnt="4">
        <dgm:presLayoutVars>
          <dgm:chPref val="3"/>
        </dgm:presLayoutVars>
      </dgm:prSet>
      <dgm:spPr/>
    </dgm:pt>
    <dgm:pt modelId="{916FF420-6176-4C2D-B2CC-7EB07BFDF693}" type="pres">
      <dgm:prSet presAssocID="{637F1AF8-8AC9-4C9D-A6AB-824FE04A6E67}" presName="hierChild2" presStyleCnt="0"/>
      <dgm:spPr/>
    </dgm:pt>
    <dgm:pt modelId="{477E8BD8-5CAC-446F-85C9-A8AA79B13BE0}" type="pres">
      <dgm:prSet presAssocID="{66F954B9-5AFF-49B4-9760-89C8E3B64A04}" presName="hierRoot1" presStyleCnt="0"/>
      <dgm:spPr/>
    </dgm:pt>
    <dgm:pt modelId="{D662F768-3F27-4B37-A419-1626145A82A0}" type="pres">
      <dgm:prSet presAssocID="{66F954B9-5AFF-49B4-9760-89C8E3B64A04}" presName="composite" presStyleCnt="0"/>
      <dgm:spPr/>
    </dgm:pt>
    <dgm:pt modelId="{97C220DD-9671-457D-A80D-D10D14DACA0F}" type="pres">
      <dgm:prSet presAssocID="{66F954B9-5AFF-49B4-9760-89C8E3B64A04}" presName="background" presStyleLbl="node0" presStyleIdx="2" presStyleCnt="4"/>
      <dgm:spPr/>
    </dgm:pt>
    <dgm:pt modelId="{72AB324B-ECDD-495F-9E81-9D91693319A5}" type="pres">
      <dgm:prSet presAssocID="{66F954B9-5AFF-49B4-9760-89C8E3B64A04}" presName="text" presStyleLbl="fgAcc0" presStyleIdx="2" presStyleCnt="4">
        <dgm:presLayoutVars>
          <dgm:chPref val="3"/>
        </dgm:presLayoutVars>
      </dgm:prSet>
      <dgm:spPr/>
    </dgm:pt>
    <dgm:pt modelId="{DFE09A16-40EE-4012-A0F4-636627DA9718}" type="pres">
      <dgm:prSet presAssocID="{66F954B9-5AFF-49B4-9760-89C8E3B64A04}" presName="hierChild2" presStyleCnt="0"/>
      <dgm:spPr/>
    </dgm:pt>
    <dgm:pt modelId="{058C1C2A-1187-4B56-9B67-3DE80FB0F4D6}" type="pres">
      <dgm:prSet presAssocID="{DFE20527-002B-4511-A270-7EDAE9B9DBDC}" presName="Name10" presStyleLbl="parChTrans1D2" presStyleIdx="0" presStyleCnt="2"/>
      <dgm:spPr/>
    </dgm:pt>
    <dgm:pt modelId="{2A084B10-902A-4BA1-85C1-E3CC372E45F2}" type="pres">
      <dgm:prSet presAssocID="{9DAA743A-E967-4B77-A037-198868FF1C42}" presName="hierRoot2" presStyleCnt="0"/>
      <dgm:spPr/>
    </dgm:pt>
    <dgm:pt modelId="{5A6FDDD8-1C3C-47ED-B41D-615AABB5CA7B}" type="pres">
      <dgm:prSet presAssocID="{9DAA743A-E967-4B77-A037-198868FF1C42}" presName="composite2" presStyleCnt="0"/>
      <dgm:spPr/>
    </dgm:pt>
    <dgm:pt modelId="{63CD5FA8-3F28-4835-947B-34AFBBD26B14}" type="pres">
      <dgm:prSet presAssocID="{9DAA743A-E967-4B77-A037-198868FF1C42}" presName="background2" presStyleLbl="node2" presStyleIdx="0" presStyleCnt="2"/>
      <dgm:spPr/>
    </dgm:pt>
    <dgm:pt modelId="{15320C0C-88C2-4BBC-A25F-AE951C8843DC}" type="pres">
      <dgm:prSet presAssocID="{9DAA743A-E967-4B77-A037-198868FF1C42}" presName="text2" presStyleLbl="fgAcc2" presStyleIdx="0" presStyleCnt="2">
        <dgm:presLayoutVars>
          <dgm:chPref val="3"/>
        </dgm:presLayoutVars>
      </dgm:prSet>
      <dgm:spPr/>
    </dgm:pt>
    <dgm:pt modelId="{EC472ACE-116E-40F4-8D16-C4830DC81261}" type="pres">
      <dgm:prSet presAssocID="{9DAA743A-E967-4B77-A037-198868FF1C42}" presName="hierChild3" presStyleCnt="0"/>
      <dgm:spPr/>
    </dgm:pt>
    <dgm:pt modelId="{807B6930-83EC-470B-A02C-E84392276FA8}" type="pres">
      <dgm:prSet presAssocID="{0AF120EC-D415-481A-9DF9-A2BC62645A3A}" presName="Name10" presStyleLbl="parChTrans1D2" presStyleIdx="1" presStyleCnt="2"/>
      <dgm:spPr/>
    </dgm:pt>
    <dgm:pt modelId="{9E18EC9D-C17B-48AD-A6B4-577A31CE299E}" type="pres">
      <dgm:prSet presAssocID="{84F0B63A-8FBD-4327-AEB5-9BC7CD619453}" presName="hierRoot2" presStyleCnt="0"/>
      <dgm:spPr/>
    </dgm:pt>
    <dgm:pt modelId="{F5D762FB-C86F-450C-BF75-AF2845056866}" type="pres">
      <dgm:prSet presAssocID="{84F0B63A-8FBD-4327-AEB5-9BC7CD619453}" presName="composite2" presStyleCnt="0"/>
      <dgm:spPr/>
    </dgm:pt>
    <dgm:pt modelId="{84135087-DE3F-46BA-B9AE-8D65B079A02E}" type="pres">
      <dgm:prSet presAssocID="{84F0B63A-8FBD-4327-AEB5-9BC7CD619453}" presName="background2" presStyleLbl="node2" presStyleIdx="1" presStyleCnt="2"/>
      <dgm:spPr/>
    </dgm:pt>
    <dgm:pt modelId="{7C3AE417-CEAA-47B5-B91D-2DE4F09D9F0D}" type="pres">
      <dgm:prSet presAssocID="{84F0B63A-8FBD-4327-AEB5-9BC7CD619453}" presName="text2" presStyleLbl="fgAcc2" presStyleIdx="1" presStyleCnt="2">
        <dgm:presLayoutVars>
          <dgm:chPref val="3"/>
        </dgm:presLayoutVars>
      </dgm:prSet>
      <dgm:spPr/>
    </dgm:pt>
    <dgm:pt modelId="{CFD37277-8965-4A27-AE12-C90D565BD5E6}" type="pres">
      <dgm:prSet presAssocID="{84F0B63A-8FBD-4327-AEB5-9BC7CD619453}" presName="hierChild3" presStyleCnt="0"/>
      <dgm:spPr/>
    </dgm:pt>
    <dgm:pt modelId="{342BE63B-D9F3-46BC-B4AB-78E96FBD00F3}" type="pres">
      <dgm:prSet presAssocID="{CE6530D6-EDB0-4E82-B61C-14BEB380CF4C}" presName="hierRoot1" presStyleCnt="0"/>
      <dgm:spPr/>
    </dgm:pt>
    <dgm:pt modelId="{2CDAE640-FA53-4E95-A339-91B3CC638962}" type="pres">
      <dgm:prSet presAssocID="{CE6530D6-EDB0-4E82-B61C-14BEB380CF4C}" presName="composite" presStyleCnt="0"/>
      <dgm:spPr/>
    </dgm:pt>
    <dgm:pt modelId="{5CF20AA3-25F6-4011-B407-0B505D1251A7}" type="pres">
      <dgm:prSet presAssocID="{CE6530D6-EDB0-4E82-B61C-14BEB380CF4C}" presName="background" presStyleLbl="node0" presStyleIdx="3" presStyleCnt="4"/>
      <dgm:spPr/>
    </dgm:pt>
    <dgm:pt modelId="{541D67E2-F156-446F-91F3-32189DB7BEEB}" type="pres">
      <dgm:prSet presAssocID="{CE6530D6-EDB0-4E82-B61C-14BEB380CF4C}" presName="text" presStyleLbl="fgAcc0" presStyleIdx="3" presStyleCnt="4">
        <dgm:presLayoutVars>
          <dgm:chPref val="3"/>
        </dgm:presLayoutVars>
      </dgm:prSet>
      <dgm:spPr/>
    </dgm:pt>
    <dgm:pt modelId="{6137EA65-09E8-4999-8AF1-1BCB3632780F}" type="pres">
      <dgm:prSet presAssocID="{CE6530D6-EDB0-4E82-B61C-14BEB380CF4C}" presName="hierChild2" presStyleCnt="0"/>
      <dgm:spPr/>
    </dgm:pt>
  </dgm:ptLst>
  <dgm:cxnLst>
    <dgm:cxn modelId="{53744C07-380C-41AA-BC38-DDADB4D72A14}" type="presOf" srcId="{84F0B63A-8FBD-4327-AEB5-9BC7CD619453}" destId="{7C3AE417-CEAA-47B5-B91D-2DE4F09D9F0D}" srcOrd="0" destOrd="0" presId="urn:microsoft.com/office/officeart/2005/8/layout/hierarchy1"/>
    <dgm:cxn modelId="{15F77E2D-CD35-4FF0-A60D-51C7F82932E5}" srcId="{66F954B9-5AFF-49B4-9760-89C8E3B64A04}" destId="{9DAA743A-E967-4B77-A037-198868FF1C42}" srcOrd="0" destOrd="0" parTransId="{DFE20527-002B-4511-A270-7EDAE9B9DBDC}" sibTransId="{5F6FC8ED-DA98-4F9C-9AA3-6C8496E0FFDC}"/>
    <dgm:cxn modelId="{73EF092E-BD47-49D7-A7E9-789C5013EB22}" type="presOf" srcId="{9DAA743A-E967-4B77-A037-198868FF1C42}" destId="{15320C0C-88C2-4BBC-A25F-AE951C8843DC}" srcOrd="0" destOrd="0" presId="urn:microsoft.com/office/officeart/2005/8/layout/hierarchy1"/>
    <dgm:cxn modelId="{5FC74F2F-B83A-40E8-B3BC-50F4F0D2A1C3}" type="presOf" srcId="{B3AF8B9E-8FF1-4690-ADE2-2DC58D58A75F}" destId="{43176B8A-8828-4B35-B65D-68D2680D0AA6}" srcOrd="0" destOrd="0" presId="urn:microsoft.com/office/officeart/2005/8/layout/hierarchy1"/>
    <dgm:cxn modelId="{C88ABA5F-17F8-48D7-ACCF-A610613E26B9}" type="presOf" srcId="{CE6530D6-EDB0-4E82-B61C-14BEB380CF4C}" destId="{541D67E2-F156-446F-91F3-32189DB7BEEB}" srcOrd="0" destOrd="0" presId="urn:microsoft.com/office/officeart/2005/8/layout/hierarchy1"/>
    <dgm:cxn modelId="{346BF044-6796-4F30-A19A-E77FABD18B7F}" srcId="{1D628963-E98F-4835-A6CC-B9BD397E9D43}" destId="{CE6530D6-EDB0-4E82-B61C-14BEB380CF4C}" srcOrd="3" destOrd="0" parTransId="{534E5DF8-AD30-4217-B43F-2F000DFE0B84}" sibTransId="{4AB92E48-76D8-47DD-8B81-F8F475BE4934}"/>
    <dgm:cxn modelId="{6E2BA26F-062A-4371-8F5D-2D762B4E6781}" type="presOf" srcId="{66F954B9-5AFF-49B4-9760-89C8E3B64A04}" destId="{72AB324B-ECDD-495F-9E81-9D91693319A5}" srcOrd="0" destOrd="0" presId="urn:microsoft.com/office/officeart/2005/8/layout/hierarchy1"/>
    <dgm:cxn modelId="{47B53371-C47A-4767-81A8-7C82AB94AD51}" type="presOf" srcId="{637F1AF8-8AC9-4C9D-A6AB-824FE04A6E67}" destId="{49701670-8173-45FF-A6BE-3A62EA55AE2C}" srcOrd="0" destOrd="0" presId="urn:microsoft.com/office/officeart/2005/8/layout/hierarchy1"/>
    <dgm:cxn modelId="{8DA88684-2701-466C-9D39-2F7715216AB5}" srcId="{1D628963-E98F-4835-A6CC-B9BD397E9D43}" destId="{B3AF8B9E-8FF1-4690-ADE2-2DC58D58A75F}" srcOrd="0" destOrd="0" parTransId="{B9B417AC-7907-4611-8F8A-FCB5D73AF63E}" sibTransId="{F07D72ED-8F02-4DB6-96F3-63BEF47F4555}"/>
    <dgm:cxn modelId="{0DE1018F-A12A-434E-BC8B-128BB63EBFB0}" type="presOf" srcId="{0AF120EC-D415-481A-9DF9-A2BC62645A3A}" destId="{807B6930-83EC-470B-A02C-E84392276FA8}" srcOrd="0" destOrd="0" presId="urn:microsoft.com/office/officeart/2005/8/layout/hierarchy1"/>
    <dgm:cxn modelId="{15647CAB-261D-4020-B93A-289BC2A29D26}" srcId="{1D628963-E98F-4835-A6CC-B9BD397E9D43}" destId="{637F1AF8-8AC9-4C9D-A6AB-824FE04A6E67}" srcOrd="1" destOrd="0" parTransId="{94052FB8-4CCE-4782-9860-B3DA6074E022}" sibTransId="{B0C9BED2-0895-495E-BC4F-C0EE1D34E7EB}"/>
    <dgm:cxn modelId="{21D841C6-7531-43B6-B0B6-29EB8EAE11E7}" srcId="{1D628963-E98F-4835-A6CC-B9BD397E9D43}" destId="{66F954B9-5AFF-49B4-9760-89C8E3B64A04}" srcOrd="2" destOrd="0" parTransId="{093FBDAA-2362-4008-90AC-56DF6F71B6F2}" sibTransId="{3F12CBD9-E21B-40B2-A669-3E1930C9802C}"/>
    <dgm:cxn modelId="{C1F33BCF-9374-46B7-9499-AED2BC33C4F8}" srcId="{66F954B9-5AFF-49B4-9760-89C8E3B64A04}" destId="{84F0B63A-8FBD-4327-AEB5-9BC7CD619453}" srcOrd="1" destOrd="0" parTransId="{0AF120EC-D415-481A-9DF9-A2BC62645A3A}" sibTransId="{511D4EBC-BEC2-4FFE-9F3D-567BB1702E8C}"/>
    <dgm:cxn modelId="{643A49DA-C53E-4F9D-B854-08F819FFC703}" type="presOf" srcId="{1D628963-E98F-4835-A6CC-B9BD397E9D43}" destId="{E7310811-15F0-4148-BAFF-5BF34C375CAA}" srcOrd="0" destOrd="0" presId="urn:microsoft.com/office/officeart/2005/8/layout/hierarchy1"/>
    <dgm:cxn modelId="{302DB5ED-8E64-4656-8C4F-887E2D654C4D}" type="presOf" srcId="{DFE20527-002B-4511-A270-7EDAE9B9DBDC}" destId="{058C1C2A-1187-4B56-9B67-3DE80FB0F4D6}" srcOrd="0" destOrd="0" presId="urn:microsoft.com/office/officeart/2005/8/layout/hierarchy1"/>
    <dgm:cxn modelId="{6640ECF6-43A1-41C4-8CF0-481CC28DB72D}" type="presParOf" srcId="{E7310811-15F0-4148-BAFF-5BF34C375CAA}" destId="{5F5B2683-0190-40E6-B1D8-613C02A9C7EA}" srcOrd="0" destOrd="0" presId="urn:microsoft.com/office/officeart/2005/8/layout/hierarchy1"/>
    <dgm:cxn modelId="{D9E0CE59-50CE-4F06-8191-249B07C23B5C}" type="presParOf" srcId="{5F5B2683-0190-40E6-B1D8-613C02A9C7EA}" destId="{CAEAD1A5-65EE-42AD-9E77-11BD092BC4D1}" srcOrd="0" destOrd="0" presId="urn:microsoft.com/office/officeart/2005/8/layout/hierarchy1"/>
    <dgm:cxn modelId="{2F31D6BD-31EF-4347-A38B-74933241ABB3}" type="presParOf" srcId="{CAEAD1A5-65EE-42AD-9E77-11BD092BC4D1}" destId="{733D2D46-A355-4105-B756-5A363A8F1828}" srcOrd="0" destOrd="0" presId="urn:microsoft.com/office/officeart/2005/8/layout/hierarchy1"/>
    <dgm:cxn modelId="{B4DD9801-3C56-49F0-9660-EAE185BBA347}" type="presParOf" srcId="{CAEAD1A5-65EE-42AD-9E77-11BD092BC4D1}" destId="{43176B8A-8828-4B35-B65D-68D2680D0AA6}" srcOrd="1" destOrd="0" presId="urn:microsoft.com/office/officeart/2005/8/layout/hierarchy1"/>
    <dgm:cxn modelId="{90433AF8-EB5A-4196-A3F7-228B34992608}" type="presParOf" srcId="{5F5B2683-0190-40E6-B1D8-613C02A9C7EA}" destId="{A1F59658-D402-4F63-B578-AEC303DEDAB5}" srcOrd="1" destOrd="0" presId="urn:microsoft.com/office/officeart/2005/8/layout/hierarchy1"/>
    <dgm:cxn modelId="{34CC5E9D-4754-4D56-A885-1454D9A283C7}" type="presParOf" srcId="{E7310811-15F0-4148-BAFF-5BF34C375CAA}" destId="{D9B4143C-7916-4226-824D-3DAD6AFF00DB}" srcOrd="1" destOrd="0" presId="urn:microsoft.com/office/officeart/2005/8/layout/hierarchy1"/>
    <dgm:cxn modelId="{AE789F21-F736-484E-B918-C6930C296A2A}" type="presParOf" srcId="{D9B4143C-7916-4226-824D-3DAD6AFF00DB}" destId="{67F8DF15-CE5A-4827-A142-25B9C0C1A1BA}" srcOrd="0" destOrd="0" presId="urn:microsoft.com/office/officeart/2005/8/layout/hierarchy1"/>
    <dgm:cxn modelId="{E0940C51-6573-4A64-979F-96908A3D3169}" type="presParOf" srcId="{67F8DF15-CE5A-4827-A142-25B9C0C1A1BA}" destId="{4239FF8E-FCC2-406E-9D43-34926A58B8AC}" srcOrd="0" destOrd="0" presId="urn:microsoft.com/office/officeart/2005/8/layout/hierarchy1"/>
    <dgm:cxn modelId="{CF6FFC28-D7E7-4B96-B6E5-ED126A7E06BC}" type="presParOf" srcId="{67F8DF15-CE5A-4827-A142-25B9C0C1A1BA}" destId="{49701670-8173-45FF-A6BE-3A62EA55AE2C}" srcOrd="1" destOrd="0" presId="urn:microsoft.com/office/officeart/2005/8/layout/hierarchy1"/>
    <dgm:cxn modelId="{DCA64A37-5818-4C52-8A98-890EF17C8921}" type="presParOf" srcId="{D9B4143C-7916-4226-824D-3DAD6AFF00DB}" destId="{916FF420-6176-4C2D-B2CC-7EB07BFDF693}" srcOrd="1" destOrd="0" presId="urn:microsoft.com/office/officeart/2005/8/layout/hierarchy1"/>
    <dgm:cxn modelId="{7F3F8871-98C3-4E85-84DA-C01B74E77B7D}" type="presParOf" srcId="{E7310811-15F0-4148-BAFF-5BF34C375CAA}" destId="{477E8BD8-5CAC-446F-85C9-A8AA79B13BE0}" srcOrd="2" destOrd="0" presId="urn:microsoft.com/office/officeart/2005/8/layout/hierarchy1"/>
    <dgm:cxn modelId="{25E8A974-0F78-4B4F-B892-2EBBF8C333F5}" type="presParOf" srcId="{477E8BD8-5CAC-446F-85C9-A8AA79B13BE0}" destId="{D662F768-3F27-4B37-A419-1626145A82A0}" srcOrd="0" destOrd="0" presId="urn:microsoft.com/office/officeart/2005/8/layout/hierarchy1"/>
    <dgm:cxn modelId="{BC06A0B8-7B19-4E10-BC55-264B359D76BE}" type="presParOf" srcId="{D662F768-3F27-4B37-A419-1626145A82A0}" destId="{97C220DD-9671-457D-A80D-D10D14DACA0F}" srcOrd="0" destOrd="0" presId="urn:microsoft.com/office/officeart/2005/8/layout/hierarchy1"/>
    <dgm:cxn modelId="{98CD3C98-8A78-472F-8138-C5709C36C6B5}" type="presParOf" srcId="{D662F768-3F27-4B37-A419-1626145A82A0}" destId="{72AB324B-ECDD-495F-9E81-9D91693319A5}" srcOrd="1" destOrd="0" presId="urn:microsoft.com/office/officeart/2005/8/layout/hierarchy1"/>
    <dgm:cxn modelId="{CF7274D5-C27E-4B4F-B2D6-1AB72EE8EA0B}" type="presParOf" srcId="{477E8BD8-5CAC-446F-85C9-A8AA79B13BE0}" destId="{DFE09A16-40EE-4012-A0F4-636627DA9718}" srcOrd="1" destOrd="0" presId="urn:microsoft.com/office/officeart/2005/8/layout/hierarchy1"/>
    <dgm:cxn modelId="{51CA9DB3-2DAB-4C1B-B6E0-0433DD5AB294}" type="presParOf" srcId="{DFE09A16-40EE-4012-A0F4-636627DA9718}" destId="{058C1C2A-1187-4B56-9B67-3DE80FB0F4D6}" srcOrd="0" destOrd="0" presId="urn:microsoft.com/office/officeart/2005/8/layout/hierarchy1"/>
    <dgm:cxn modelId="{F0F6DA4D-C591-4240-99F1-71668CC8EC68}" type="presParOf" srcId="{DFE09A16-40EE-4012-A0F4-636627DA9718}" destId="{2A084B10-902A-4BA1-85C1-E3CC372E45F2}" srcOrd="1" destOrd="0" presId="urn:microsoft.com/office/officeart/2005/8/layout/hierarchy1"/>
    <dgm:cxn modelId="{39BB2D0B-E50C-4344-B9A6-4957043A9C4C}" type="presParOf" srcId="{2A084B10-902A-4BA1-85C1-E3CC372E45F2}" destId="{5A6FDDD8-1C3C-47ED-B41D-615AABB5CA7B}" srcOrd="0" destOrd="0" presId="urn:microsoft.com/office/officeart/2005/8/layout/hierarchy1"/>
    <dgm:cxn modelId="{7662A6C6-9A2C-4514-BD53-1173D3ACEAA6}" type="presParOf" srcId="{5A6FDDD8-1C3C-47ED-B41D-615AABB5CA7B}" destId="{63CD5FA8-3F28-4835-947B-34AFBBD26B14}" srcOrd="0" destOrd="0" presId="urn:microsoft.com/office/officeart/2005/8/layout/hierarchy1"/>
    <dgm:cxn modelId="{BA72F5DE-E208-4BC2-B7FC-6EB7BD88659E}" type="presParOf" srcId="{5A6FDDD8-1C3C-47ED-B41D-615AABB5CA7B}" destId="{15320C0C-88C2-4BBC-A25F-AE951C8843DC}" srcOrd="1" destOrd="0" presId="urn:microsoft.com/office/officeart/2005/8/layout/hierarchy1"/>
    <dgm:cxn modelId="{6E57EB79-F83F-4F31-9DD2-692666B80BB1}" type="presParOf" srcId="{2A084B10-902A-4BA1-85C1-E3CC372E45F2}" destId="{EC472ACE-116E-40F4-8D16-C4830DC81261}" srcOrd="1" destOrd="0" presId="urn:microsoft.com/office/officeart/2005/8/layout/hierarchy1"/>
    <dgm:cxn modelId="{717E93E1-6758-4BB4-A821-0C1620494E3E}" type="presParOf" srcId="{DFE09A16-40EE-4012-A0F4-636627DA9718}" destId="{807B6930-83EC-470B-A02C-E84392276FA8}" srcOrd="2" destOrd="0" presId="urn:microsoft.com/office/officeart/2005/8/layout/hierarchy1"/>
    <dgm:cxn modelId="{81C92F5F-A0BC-42A0-9F4C-40AD7EC1F21A}" type="presParOf" srcId="{DFE09A16-40EE-4012-A0F4-636627DA9718}" destId="{9E18EC9D-C17B-48AD-A6B4-577A31CE299E}" srcOrd="3" destOrd="0" presId="urn:microsoft.com/office/officeart/2005/8/layout/hierarchy1"/>
    <dgm:cxn modelId="{B046F911-8196-4FE1-B0CE-3EF8240515A1}" type="presParOf" srcId="{9E18EC9D-C17B-48AD-A6B4-577A31CE299E}" destId="{F5D762FB-C86F-450C-BF75-AF2845056866}" srcOrd="0" destOrd="0" presId="urn:microsoft.com/office/officeart/2005/8/layout/hierarchy1"/>
    <dgm:cxn modelId="{B9FAA488-94FB-4F92-886F-DB3D796F39C5}" type="presParOf" srcId="{F5D762FB-C86F-450C-BF75-AF2845056866}" destId="{84135087-DE3F-46BA-B9AE-8D65B079A02E}" srcOrd="0" destOrd="0" presId="urn:microsoft.com/office/officeart/2005/8/layout/hierarchy1"/>
    <dgm:cxn modelId="{77C75E5D-6542-4415-8F66-B659A5B3C1EF}" type="presParOf" srcId="{F5D762FB-C86F-450C-BF75-AF2845056866}" destId="{7C3AE417-CEAA-47B5-B91D-2DE4F09D9F0D}" srcOrd="1" destOrd="0" presId="urn:microsoft.com/office/officeart/2005/8/layout/hierarchy1"/>
    <dgm:cxn modelId="{26C539F6-5894-4F6B-96A7-E6161BD021EF}" type="presParOf" srcId="{9E18EC9D-C17B-48AD-A6B4-577A31CE299E}" destId="{CFD37277-8965-4A27-AE12-C90D565BD5E6}" srcOrd="1" destOrd="0" presId="urn:microsoft.com/office/officeart/2005/8/layout/hierarchy1"/>
    <dgm:cxn modelId="{C4487C2C-E118-40DD-8547-5FA356E3DFEC}" type="presParOf" srcId="{E7310811-15F0-4148-BAFF-5BF34C375CAA}" destId="{342BE63B-D9F3-46BC-B4AB-78E96FBD00F3}" srcOrd="3" destOrd="0" presId="urn:microsoft.com/office/officeart/2005/8/layout/hierarchy1"/>
    <dgm:cxn modelId="{C2CEE12E-7B33-4A26-9889-C27DBB5387A5}" type="presParOf" srcId="{342BE63B-D9F3-46BC-B4AB-78E96FBD00F3}" destId="{2CDAE640-FA53-4E95-A339-91B3CC638962}" srcOrd="0" destOrd="0" presId="urn:microsoft.com/office/officeart/2005/8/layout/hierarchy1"/>
    <dgm:cxn modelId="{DFE03C96-6142-4741-A492-26FD4EB50569}" type="presParOf" srcId="{2CDAE640-FA53-4E95-A339-91B3CC638962}" destId="{5CF20AA3-25F6-4011-B407-0B505D1251A7}" srcOrd="0" destOrd="0" presId="urn:microsoft.com/office/officeart/2005/8/layout/hierarchy1"/>
    <dgm:cxn modelId="{886ED865-B22C-4E1B-871C-08FA1E37AA47}" type="presParOf" srcId="{2CDAE640-FA53-4E95-A339-91B3CC638962}" destId="{541D67E2-F156-446F-91F3-32189DB7BEEB}" srcOrd="1" destOrd="0" presId="urn:microsoft.com/office/officeart/2005/8/layout/hierarchy1"/>
    <dgm:cxn modelId="{CB6F8430-1EF0-463B-8717-30BF84D098F3}" type="presParOf" srcId="{342BE63B-D9F3-46BC-B4AB-78E96FBD00F3}" destId="{6137EA65-09E8-4999-8AF1-1BCB3632780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DDA1B2-C045-4C98-BD1C-5FED9B3A4BC7}">
      <dsp:nvSpPr>
        <dsp:cNvPr id="0" name=""/>
        <dsp:cNvSpPr/>
      </dsp:nvSpPr>
      <dsp:spPr>
        <a:xfrm>
          <a:off x="0" y="696"/>
          <a:ext cx="675755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7A2FAB-8F21-44F1-99E7-4D9341BB5D15}">
      <dsp:nvSpPr>
        <dsp:cNvPr id="0" name=""/>
        <dsp:cNvSpPr/>
      </dsp:nvSpPr>
      <dsp:spPr>
        <a:xfrm>
          <a:off x="0" y="696"/>
          <a:ext cx="6757555" cy="11412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Abraham Lempel and Jacob Ziv created LZ78 algorithm in 1978.</a:t>
          </a:r>
        </a:p>
      </dsp:txBody>
      <dsp:txXfrm>
        <a:off x="0" y="696"/>
        <a:ext cx="6757555" cy="1141212"/>
      </dsp:txXfrm>
    </dsp:sp>
    <dsp:sp modelId="{31087ACC-F7CF-4AA0-9A94-AE9CFA421D8A}">
      <dsp:nvSpPr>
        <dsp:cNvPr id="0" name=""/>
        <dsp:cNvSpPr/>
      </dsp:nvSpPr>
      <dsp:spPr>
        <a:xfrm>
          <a:off x="0" y="1141909"/>
          <a:ext cx="6757555" cy="0"/>
        </a:xfrm>
        <a:prstGeom prst="line">
          <a:avLst/>
        </a:prstGeom>
        <a:solidFill>
          <a:schemeClr val="accent2">
            <a:hueOff val="308557"/>
            <a:satOff val="1961"/>
            <a:lumOff val="-5049"/>
            <a:alphaOff val="0"/>
          </a:schemeClr>
        </a:solidFill>
        <a:ln w="12700" cap="flat" cmpd="sng" algn="ctr">
          <a:solidFill>
            <a:schemeClr val="accent2">
              <a:hueOff val="308557"/>
              <a:satOff val="1961"/>
              <a:lumOff val="-504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2E9DEA-8954-4873-8EE7-80382AB15331}">
      <dsp:nvSpPr>
        <dsp:cNvPr id="0" name=""/>
        <dsp:cNvSpPr/>
      </dsp:nvSpPr>
      <dsp:spPr>
        <a:xfrm>
          <a:off x="0" y="1141909"/>
          <a:ext cx="6757555" cy="11412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Terry Welch published LZW algorithm in 1984 as an improvement to LZ78.</a:t>
          </a:r>
        </a:p>
      </dsp:txBody>
      <dsp:txXfrm>
        <a:off x="0" y="1141909"/>
        <a:ext cx="6757555" cy="1141212"/>
      </dsp:txXfrm>
    </dsp:sp>
    <dsp:sp modelId="{5FD10D27-5370-45D5-81CE-AF206780C187}">
      <dsp:nvSpPr>
        <dsp:cNvPr id="0" name=""/>
        <dsp:cNvSpPr/>
      </dsp:nvSpPr>
      <dsp:spPr>
        <a:xfrm>
          <a:off x="0" y="2283122"/>
          <a:ext cx="6757555" cy="0"/>
        </a:xfrm>
        <a:prstGeom prst="line">
          <a:avLst/>
        </a:prstGeom>
        <a:solidFill>
          <a:schemeClr val="accent2">
            <a:hueOff val="617113"/>
            <a:satOff val="3922"/>
            <a:lumOff val="-10098"/>
            <a:alphaOff val="0"/>
          </a:schemeClr>
        </a:solidFill>
        <a:ln w="12700" cap="flat" cmpd="sng" algn="ctr">
          <a:solidFill>
            <a:schemeClr val="accent2">
              <a:hueOff val="617113"/>
              <a:satOff val="3922"/>
              <a:lumOff val="-1009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E5B326-BF50-4EC0-B88E-6E9014960CC9}">
      <dsp:nvSpPr>
        <dsp:cNvPr id="0" name=""/>
        <dsp:cNvSpPr/>
      </dsp:nvSpPr>
      <dsp:spPr>
        <a:xfrm>
          <a:off x="0" y="2283122"/>
          <a:ext cx="6757555" cy="11412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The algorithm was patented from 1985 to 2003, belongs to the public domain since then.</a:t>
          </a:r>
        </a:p>
      </dsp:txBody>
      <dsp:txXfrm>
        <a:off x="0" y="2283122"/>
        <a:ext cx="6757555" cy="1141212"/>
      </dsp:txXfrm>
    </dsp:sp>
    <dsp:sp modelId="{92209766-565F-4A8C-83CB-D7A25D1B66B6}">
      <dsp:nvSpPr>
        <dsp:cNvPr id="0" name=""/>
        <dsp:cNvSpPr/>
      </dsp:nvSpPr>
      <dsp:spPr>
        <a:xfrm>
          <a:off x="0" y="3424335"/>
          <a:ext cx="6757555" cy="0"/>
        </a:xfrm>
        <a:prstGeom prst="line">
          <a:avLst/>
        </a:prstGeom>
        <a:solidFill>
          <a:schemeClr val="accent2">
            <a:hueOff val="925670"/>
            <a:satOff val="5884"/>
            <a:lumOff val="-15147"/>
            <a:alphaOff val="0"/>
          </a:schemeClr>
        </a:solidFill>
        <a:ln w="12700" cap="flat" cmpd="sng" algn="ctr">
          <a:solidFill>
            <a:schemeClr val="accent2">
              <a:hueOff val="925670"/>
              <a:satOff val="5884"/>
              <a:lumOff val="-1514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3AE364-157A-41D1-BF33-FDCE8346F077}">
      <dsp:nvSpPr>
        <dsp:cNvPr id="0" name=""/>
        <dsp:cNvSpPr/>
      </dsp:nvSpPr>
      <dsp:spPr>
        <a:xfrm>
          <a:off x="0" y="3424335"/>
          <a:ext cx="6757555" cy="11412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The patent was held by the Unisys Corp. and was a hot topic at the time.</a:t>
          </a:r>
        </a:p>
      </dsp:txBody>
      <dsp:txXfrm>
        <a:off x="0" y="3424335"/>
        <a:ext cx="6757555" cy="1141212"/>
      </dsp:txXfrm>
    </dsp:sp>
    <dsp:sp modelId="{83722112-1738-430A-91AD-F6CEF544004C}">
      <dsp:nvSpPr>
        <dsp:cNvPr id="0" name=""/>
        <dsp:cNvSpPr/>
      </dsp:nvSpPr>
      <dsp:spPr>
        <a:xfrm>
          <a:off x="0" y="4565548"/>
          <a:ext cx="6757555" cy="0"/>
        </a:xfrm>
        <a:prstGeom prst="line">
          <a:avLst/>
        </a:prstGeom>
        <a:solidFill>
          <a:schemeClr val="accent2">
            <a:hueOff val="1234227"/>
            <a:satOff val="7845"/>
            <a:lumOff val="-20196"/>
            <a:alphaOff val="0"/>
          </a:schemeClr>
        </a:solidFill>
        <a:ln w="12700" cap="flat" cmpd="sng" algn="ctr">
          <a:solidFill>
            <a:schemeClr val="accent2">
              <a:hueOff val="1234227"/>
              <a:satOff val="7845"/>
              <a:lumOff val="-2019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3832CA-B09F-405B-A45D-09615DE3BCAF}">
      <dsp:nvSpPr>
        <dsp:cNvPr id="0" name=""/>
        <dsp:cNvSpPr/>
      </dsp:nvSpPr>
      <dsp:spPr>
        <a:xfrm>
          <a:off x="0" y="4565548"/>
          <a:ext cx="6757555" cy="11412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Unisys Corp. demanded absurd fees for the usage of the LZW algorithm.</a:t>
          </a:r>
        </a:p>
      </dsp:txBody>
      <dsp:txXfrm>
        <a:off x="0" y="4565548"/>
        <a:ext cx="6757555" cy="114121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3D2D46-A355-4105-B756-5A363A8F1828}">
      <dsp:nvSpPr>
        <dsp:cNvPr id="0" name=""/>
        <dsp:cNvSpPr/>
      </dsp:nvSpPr>
      <dsp:spPr>
        <a:xfrm>
          <a:off x="3223" y="1351291"/>
          <a:ext cx="2301893" cy="14617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176B8A-8828-4B35-B65D-68D2680D0AA6}">
      <dsp:nvSpPr>
        <dsp:cNvPr id="0" name=""/>
        <dsp:cNvSpPr/>
      </dsp:nvSpPr>
      <dsp:spPr>
        <a:xfrm>
          <a:off x="258989" y="1594269"/>
          <a:ext cx="2301893" cy="14617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We covered the character ‘L’, now we move on to the next character: ‘A’.</a:t>
          </a:r>
        </a:p>
      </dsp:txBody>
      <dsp:txXfrm>
        <a:off x="301801" y="1637081"/>
        <a:ext cx="2216269" cy="1376078"/>
      </dsp:txXfrm>
    </dsp:sp>
    <dsp:sp modelId="{4239FF8E-FCC2-406E-9D43-34926A58B8AC}">
      <dsp:nvSpPr>
        <dsp:cNvPr id="0" name=""/>
        <dsp:cNvSpPr/>
      </dsp:nvSpPr>
      <dsp:spPr>
        <a:xfrm>
          <a:off x="2816649" y="1351291"/>
          <a:ext cx="2301893" cy="14617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701670-8173-45FF-A6BE-3A62EA55AE2C}">
      <dsp:nvSpPr>
        <dsp:cNvPr id="0" name=""/>
        <dsp:cNvSpPr/>
      </dsp:nvSpPr>
      <dsp:spPr>
        <a:xfrm>
          <a:off x="3072415" y="1594269"/>
          <a:ext cx="2301893" cy="14617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‘A’ is found in the dictionary; the algorithm takes the character after that, which is ‘\0’.</a:t>
          </a:r>
        </a:p>
      </dsp:txBody>
      <dsp:txXfrm>
        <a:off x="3115227" y="1637081"/>
        <a:ext cx="2216269" cy="1376078"/>
      </dsp:txXfrm>
    </dsp:sp>
    <dsp:sp modelId="{97C220DD-9671-457D-A80D-D10D14DACA0F}">
      <dsp:nvSpPr>
        <dsp:cNvPr id="0" name=""/>
        <dsp:cNvSpPr/>
      </dsp:nvSpPr>
      <dsp:spPr>
        <a:xfrm>
          <a:off x="5630075" y="1351291"/>
          <a:ext cx="2301893" cy="14617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AB324B-ECDD-495F-9E81-9D91693319A5}">
      <dsp:nvSpPr>
        <dsp:cNvPr id="0" name=""/>
        <dsp:cNvSpPr/>
      </dsp:nvSpPr>
      <dsp:spPr>
        <a:xfrm>
          <a:off x="5885841" y="1594269"/>
          <a:ext cx="2301893" cy="14617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‘/0’ indicates the end of the string.</a:t>
          </a:r>
        </a:p>
      </dsp:txBody>
      <dsp:txXfrm>
        <a:off x="5928653" y="1637081"/>
        <a:ext cx="2216269" cy="1376078"/>
      </dsp:txXfrm>
    </dsp:sp>
    <dsp:sp modelId="{5CF20AA3-25F6-4011-B407-0B505D1251A7}">
      <dsp:nvSpPr>
        <dsp:cNvPr id="0" name=""/>
        <dsp:cNvSpPr/>
      </dsp:nvSpPr>
      <dsp:spPr>
        <a:xfrm>
          <a:off x="8443501" y="1351291"/>
          <a:ext cx="2301893" cy="14617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1D67E2-F156-446F-91F3-32189DB7BEEB}">
      <dsp:nvSpPr>
        <dsp:cNvPr id="0" name=""/>
        <dsp:cNvSpPr/>
      </dsp:nvSpPr>
      <dsp:spPr>
        <a:xfrm>
          <a:off x="8699267" y="1594269"/>
          <a:ext cx="2301893" cy="14617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Algorithm Stops.</a:t>
          </a:r>
        </a:p>
      </dsp:txBody>
      <dsp:txXfrm>
        <a:off x="8742079" y="1637081"/>
        <a:ext cx="2216269" cy="13760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0A6CE2-4CB9-4A77-ABAC-CAA29CE05C6B}">
      <dsp:nvSpPr>
        <dsp:cNvPr id="0" name=""/>
        <dsp:cNvSpPr/>
      </dsp:nvSpPr>
      <dsp:spPr>
        <a:xfrm>
          <a:off x="138055" y="174868"/>
          <a:ext cx="1297576" cy="129757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EFB740-5911-4C85-B78F-7D835F5FB8BA}">
      <dsp:nvSpPr>
        <dsp:cNvPr id="0" name=""/>
        <dsp:cNvSpPr/>
      </dsp:nvSpPr>
      <dsp:spPr>
        <a:xfrm>
          <a:off x="410546" y="447359"/>
          <a:ext cx="752594" cy="75259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7EA461-0C10-414D-BEF8-A44D08444930}">
      <dsp:nvSpPr>
        <dsp:cNvPr id="0" name=""/>
        <dsp:cNvSpPr/>
      </dsp:nvSpPr>
      <dsp:spPr>
        <a:xfrm>
          <a:off x="1713684" y="174868"/>
          <a:ext cx="3058574" cy="12975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UNIX file compression utility compress uses the LZW compression algorithm.</a:t>
          </a:r>
        </a:p>
      </dsp:txBody>
      <dsp:txXfrm>
        <a:off x="1713684" y="174868"/>
        <a:ext cx="3058574" cy="1297576"/>
      </dsp:txXfrm>
    </dsp:sp>
    <dsp:sp modelId="{C4FF186F-5B8D-4076-AF13-D6C1D1B22AA4}">
      <dsp:nvSpPr>
        <dsp:cNvPr id="0" name=""/>
        <dsp:cNvSpPr/>
      </dsp:nvSpPr>
      <dsp:spPr>
        <a:xfrm>
          <a:off x="5305191" y="174868"/>
          <a:ext cx="1297576" cy="129757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03DD4A-08B4-4B90-85B2-89E8796975E5}">
      <dsp:nvSpPr>
        <dsp:cNvPr id="0" name=""/>
        <dsp:cNvSpPr/>
      </dsp:nvSpPr>
      <dsp:spPr>
        <a:xfrm>
          <a:off x="5577682" y="447359"/>
          <a:ext cx="752594" cy="75259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97EE55-3B0A-41AA-BE32-55D984EF6AC5}">
      <dsp:nvSpPr>
        <dsp:cNvPr id="0" name=""/>
        <dsp:cNvSpPr/>
      </dsp:nvSpPr>
      <dsp:spPr>
        <a:xfrm>
          <a:off x="6880820" y="174868"/>
          <a:ext cx="3058574" cy="12975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Some PDF files are created using the LZW compression algorithm.</a:t>
          </a:r>
        </a:p>
      </dsp:txBody>
      <dsp:txXfrm>
        <a:off x="6880820" y="174868"/>
        <a:ext cx="3058574" cy="1297576"/>
      </dsp:txXfrm>
    </dsp:sp>
    <dsp:sp modelId="{96FE7573-846B-4118-BBA6-6F4C37BA2185}">
      <dsp:nvSpPr>
        <dsp:cNvPr id="0" name=""/>
        <dsp:cNvSpPr/>
      </dsp:nvSpPr>
      <dsp:spPr>
        <a:xfrm>
          <a:off x="138055" y="2075616"/>
          <a:ext cx="1297576" cy="129757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CA5181-F9F6-4F36-87AA-5504D7794E9E}">
      <dsp:nvSpPr>
        <dsp:cNvPr id="0" name=""/>
        <dsp:cNvSpPr/>
      </dsp:nvSpPr>
      <dsp:spPr>
        <a:xfrm>
          <a:off x="410546" y="2348107"/>
          <a:ext cx="752594" cy="75259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97EC3A-2A8B-4EA3-8092-66037AC28E1D}">
      <dsp:nvSpPr>
        <dsp:cNvPr id="0" name=""/>
        <dsp:cNvSpPr/>
      </dsp:nvSpPr>
      <dsp:spPr>
        <a:xfrm>
          <a:off x="1713684" y="2075616"/>
          <a:ext cx="3058574" cy="12975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Tagged Image File Format (TIFF) is the image file format derived from the LZW.</a:t>
          </a:r>
        </a:p>
      </dsp:txBody>
      <dsp:txXfrm>
        <a:off x="1713684" y="2075616"/>
        <a:ext cx="3058574" cy="1297576"/>
      </dsp:txXfrm>
    </dsp:sp>
    <dsp:sp modelId="{C894B178-E04E-4008-BC89-D87F5C5B0D47}">
      <dsp:nvSpPr>
        <dsp:cNvPr id="0" name=""/>
        <dsp:cNvSpPr/>
      </dsp:nvSpPr>
      <dsp:spPr>
        <a:xfrm>
          <a:off x="5305191" y="2075616"/>
          <a:ext cx="1297576" cy="129757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F6FA87-89E2-43FB-A5EC-2F2ACCDE5E69}">
      <dsp:nvSpPr>
        <dsp:cNvPr id="0" name=""/>
        <dsp:cNvSpPr/>
      </dsp:nvSpPr>
      <dsp:spPr>
        <a:xfrm>
          <a:off x="5577682" y="2348107"/>
          <a:ext cx="752594" cy="75259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ADA568-5DDD-4C2B-9F52-BFE8A2D32433}">
      <dsp:nvSpPr>
        <dsp:cNvPr id="0" name=""/>
        <dsp:cNvSpPr/>
      </dsp:nvSpPr>
      <dsp:spPr>
        <a:xfrm>
          <a:off x="6880820" y="2075616"/>
          <a:ext cx="3058574" cy="12975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Graphics Interchange Format (GIF) is the most popular implementation of the LZW</a:t>
          </a:r>
        </a:p>
      </dsp:txBody>
      <dsp:txXfrm>
        <a:off x="6880820" y="2075616"/>
        <a:ext cx="3058574" cy="129757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7B6930-83EC-470B-A02C-E84392276FA8}">
      <dsp:nvSpPr>
        <dsp:cNvPr id="0" name=""/>
        <dsp:cNvSpPr/>
      </dsp:nvSpPr>
      <dsp:spPr>
        <a:xfrm>
          <a:off x="7775876" y="1680317"/>
          <a:ext cx="1613582" cy="7679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3314"/>
              </a:lnTo>
              <a:lnTo>
                <a:pt x="1613582" y="523314"/>
              </a:lnTo>
              <a:lnTo>
                <a:pt x="1613582" y="76791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8C1C2A-1187-4B56-9B67-3DE80FB0F4D6}">
      <dsp:nvSpPr>
        <dsp:cNvPr id="0" name=""/>
        <dsp:cNvSpPr/>
      </dsp:nvSpPr>
      <dsp:spPr>
        <a:xfrm>
          <a:off x="6162294" y="1680317"/>
          <a:ext cx="1613582" cy="767918"/>
        </a:xfrm>
        <a:custGeom>
          <a:avLst/>
          <a:gdLst/>
          <a:ahLst/>
          <a:cxnLst/>
          <a:rect l="0" t="0" r="0" b="0"/>
          <a:pathLst>
            <a:path>
              <a:moveTo>
                <a:pt x="1613582" y="0"/>
              </a:moveTo>
              <a:lnTo>
                <a:pt x="1613582" y="523314"/>
              </a:lnTo>
              <a:lnTo>
                <a:pt x="0" y="523314"/>
              </a:lnTo>
              <a:lnTo>
                <a:pt x="0" y="76791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3D2D46-A355-4105-B756-5A363A8F1828}">
      <dsp:nvSpPr>
        <dsp:cNvPr id="0" name=""/>
        <dsp:cNvSpPr/>
      </dsp:nvSpPr>
      <dsp:spPr>
        <a:xfrm>
          <a:off x="1343" y="3659"/>
          <a:ext cx="2640407" cy="16766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176B8A-8828-4B35-B65D-68D2680D0AA6}">
      <dsp:nvSpPr>
        <dsp:cNvPr id="0" name=""/>
        <dsp:cNvSpPr/>
      </dsp:nvSpPr>
      <dsp:spPr>
        <a:xfrm>
          <a:off x="294721" y="282368"/>
          <a:ext cx="2640407" cy="16766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The algorithm starts with the first character of the word: ‘C’.</a:t>
          </a:r>
        </a:p>
      </dsp:txBody>
      <dsp:txXfrm>
        <a:off x="343829" y="331476"/>
        <a:ext cx="2542191" cy="1578442"/>
      </dsp:txXfrm>
    </dsp:sp>
    <dsp:sp modelId="{4239FF8E-FCC2-406E-9D43-34926A58B8AC}">
      <dsp:nvSpPr>
        <dsp:cNvPr id="0" name=""/>
        <dsp:cNvSpPr/>
      </dsp:nvSpPr>
      <dsp:spPr>
        <a:xfrm>
          <a:off x="3228508" y="3659"/>
          <a:ext cx="2640407" cy="16766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701670-8173-45FF-A6BE-3A62EA55AE2C}">
      <dsp:nvSpPr>
        <dsp:cNvPr id="0" name=""/>
        <dsp:cNvSpPr/>
      </dsp:nvSpPr>
      <dsp:spPr>
        <a:xfrm>
          <a:off x="3521886" y="282368"/>
          <a:ext cx="2640407" cy="16766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‘C’ is found in the dictionary, so the algorithm takes the next character: ‘O’.</a:t>
          </a:r>
        </a:p>
      </dsp:txBody>
      <dsp:txXfrm>
        <a:off x="3570994" y="331476"/>
        <a:ext cx="2542191" cy="1578442"/>
      </dsp:txXfrm>
    </dsp:sp>
    <dsp:sp modelId="{97C220DD-9671-457D-A80D-D10D14DACA0F}">
      <dsp:nvSpPr>
        <dsp:cNvPr id="0" name=""/>
        <dsp:cNvSpPr/>
      </dsp:nvSpPr>
      <dsp:spPr>
        <a:xfrm>
          <a:off x="6455673" y="3659"/>
          <a:ext cx="2640407" cy="16766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AB324B-ECDD-495F-9E81-9D91693319A5}">
      <dsp:nvSpPr>
        <dsp:cNvPr id="0" name=""/>
        <dsp:cNvSpPr/>
      </dsp:nvSpPr>
      <dsp:spPr>
        <a:xfrm>
          <a:off x="6749051" y="282368"/>
          <a:ext cx="2640407" cy="16766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The concatenation ‘C’ + ‘O’ = “CO” is not found in the dictionary:</a:t>
          </a:r>
        </a:p>
      </dsp:txBody>
      <dsp:txXfrm>
        <a:off x="6798159" y="331476"/>
        <a:ext cx="2542191" cy="1578442"/>
      </dsp:txXfrm>
    </dsp:sp>
    <dsp:sp modelId="{63CD5FA8-3F28-4835-947B-34AFBBD26B14}">
      <dsp:nvSpPr>
        <dsp:cNvPr id="0" name=""/>
        <dsp:cNvSpPr/>
      </dsp:nvSpPr>
      <dsp:spPr>
        <a:xfrm>
          <a:off x="4842090" y="2448236"/>
          <a:ext cx="2640407" cy="16766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320C0C-88C2-4BBC-A25F-AE951C8843DC}">
      <dsp:nvSpPr>
        <dsp:cNvPr id="0" name=""/>
        <dsp:cNvSpPr/>
      </dsp:nvSpPr>
      <dsp:spPr>
        <a:xfrm>
          <a:off x="5135469" y="2726946"/>
          <a:ext cx="2640407" cy="16766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“CO” is assigned a codeword.</a:t>
          </a:r>
        </a:p>
      </dsp:txBody>
      <dsp:txXfrm>
        <a:off x="5184577" y="2776054"/>
        <a:ext cx="2542191" cy="1578442"/>
      </dsp:txXfrm>
    </dsp:sp>
    <dsp:sp modelId="{84135087-DE3F-46BA-B9AE-8D65B079A02E}">
      <dsp:nvSpPr>
        <dsp:cNvPr id="0" name=""/>
        <dsp:cNvSpPr/>
      </dsp:nvSpPr>
      <dsp:spPr>
        <a:xfrm>
          <a:off x="8069255" y="2448236"/>
          <a:ext cx="2640407" cy="16766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3AE417-CEAA-47B5-B91D-2DE4F09D9F0D}">
      <dsp:nvSpPr>
        <dsp:cNvPr id="0" name=""/>
        <dsp:cNvSpPr/>
      </dsp:nvSpPr>
      <dsp:spPr>
        <a:xfrm>
          <a:off x="8362634" y="2726946"/>
          <a:ext cx="2640407" cy="16766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Added to the dictionary.</a:t>
          </a:r>
        </a:p>
      </dsp:txBody>
      <dsp:txXfrm>
        <a:off x="8411742" y="2776054"/>
        <a:ext cx="2542191" cy="157844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7B6930-83EC-470B-A02C-E84392276FA8}">
      <dsp:nvSpPr>
        <dsp:cNvPr id="0" name=""/>
        <dsp:cNvSpPr/>
      </dsp:nvSpPr>
      <dsp:spPr>
        <a:xfrm>
          <a:off x="6781022" y="1747409"/>
          <a:ext cx="1406712" cy="6694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6222"/>
              </a:lnTo>
              <a:lnTo>
                <a:pt x="1406712" y="456222"/>
              </a:lnTo>
              <a:lnTo>
                <a:pt x="1406712" y="66946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8C1C2A-1187-4B56-9B67-3DE80FB0F4D6}">
      <dsp:nvSpPr>
        <dsp:cNvPr id="0" name=""/>
        <dsp:cNvSpPr/>
      </dsp:nvSpPr>
      <dsp:spPr>
        <a:xfrm>
          <a:off x="5374309" y="1747409"/>
          <a:ext cx="1406712" cy="669467"/>
        </a:xfrm>
        <a:custGeom>
          <a:avLst/>
          <a:gdLst/>
          <a:ahLst/>
          <a:cxnLst/>
          <a:rect l="0" t="0" r="0" b="0"/>
          <a:pathLst>
            <a:path>
              <a:moveTo>
                <a:pt x="1406712" y="0"/>
              </a:moveTo>
              <a:lnTo>
                <a:pt x="1406712" y="456222"/>
              </a:lnTo>
              <a:lnTo>
                <a:pt x="0" y="456222"/>
              </a:lnTo>
              <a:lnTo>
                <a:pt x="0" y="66946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3D2D46-A355-4105-B756-5A363A8F1828}">
      <dsp:nvSpPr>
        <dsp:cNvPr id="0" name=""/>
        <dsp:cNvSpPr/>
      </dsp:nvSpPr>
      <dsp:spPr>
        <a:xfrm>
          <a:off x="3223" y="285706"/>
          <a:ext cx="2301893" cy="14617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176B8A-8828-4B35-B65D-68D2680D0AA6}">
      <dsp:nvSpPr>
        <dsp:cNvPr id="0" name=""/>
        <dsp:cNvSpPr/>
      </dsp:nvSpPr>
      <dsp:spPr>
        <a:xfrm>
          <a:off x="258989" y="528684"/>
          <a:ext cx="2301893" cy="14617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We covered the character ‘C’, now we move on to the next character: ‘O’.</a:t>
          </a:r>
        </a:p>
      </dsp:txBody>
      <dsp:txXfrm>
        <a:off x="301801" y="571496"/>
        <a:ext cx="2216269" cy="1376078"/>
      </dsp:txXfrm>
    </dsp:sp>
    <dsp:sp modelId="{4239FF8E-FCC2-406E-9D43-34926A58B8AC}">
      <dsp:nvSpPr>
        <dsp:cNvPr id="0" name=""/>
        <dsp:cNvSpPr/>
      </dsp:nvSpPr>
      <dsp:spPr>
        <a:xfrm>
          <a:off x="2816649" y="285706"/>
          <a:ext cx="2301893" cy="14617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701670-8173-45FF-A6BE-3A62EA55AE2C}">
      <dsp:nvSpPr>
        <dsp:cNvPr id="0" name=""/>
        <dsp:cNvSpPr/>
      </dsp:nvSpPr>
      <dsp:spPr>
        <a:xfrm>
          <a:off x="3072415" y="528684"/>
          <a:ext cx="2301893" cy="14617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‘O’ is found in the dictionary; the algorithm takes the character after that: ‘C’.</a:t>
          </a:r>
        </a:p>
      </dsp:txBody>
      <dsp:txXfrm>
        <a:off x="3115227" y="571496"/>
        <a:ext cx="2216269" cy="1376078"/>
      </dsp:txXfrm>
    </dsp:sp>
    <dsp:sp modelId="{97C220DD-9671-457D-A80D-D10D14DACA0F}">
      <dsp:nvSpPr>
        <dsp:cNvPr id="0" name=""/>
        <dsp:cNvSpPr/>
      </dsp:nvSpPr>
      <dsp:spPr>
        <a:xfrm>
          <a:off x="5630075" y="285706"/>
          <a:ext cx="2301893" cy="14617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AB324B-ECDD-495F-9E81-9D91693319A5}">
      <dsp:nvSpPr>
        <dsp:cNvPr id="0" name=""/>
        <dsp:cNvSpPr/>
      </dsp:nvSpPr>
      <dsp:spPr>
        <a:xfrm>
          <a:off x="5885841" y="528684"/>
          <a:ext cx="2301893" cy="14617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The concatenation ‘O’ + ‘C’ = “OC” is not found in the dictionary</a:t>
          </a:r>
        </a:p>
      </dsp:txBody>
      <dsp:txXfrm>
        <a:off x="5928653" y="571496"/>
        <a:ext cx="2216269" cy="1376078"/>
      </dsp:txXfrm>
    </dsp:sp>
    <dsp:sp modelId="{63CD5FA8-3F28-4835-947B-34AFBBD26B14}">
      <dsp:nvSpPr>
        <dsp:cNvPr id="0" name=""/>
        <dsp:cNvSpPr/>
      </dsp:nvSpPr>
      <dsp:spPr>
        <a:xfrm>
          <a:off x="4223362" y="2416876"/>
          <a:ext cx="2301893" cy="14617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320C0C-88C2-4BBC-A25F-AE951C8843DC}">
      <dsp:nvSpPr>
        <dsp:cNvPr id="0" name=""/>
        <dsp:cNvSpPr/>
      </dsp:nvSpPr>
      <dsp:spPr>
        <a:xfrm>
          <a:off x="4479128" y="2659854"/>
          <a:ext cx="2301893" cy="14617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“OC” is assigned a codeword, which is 28</a:t>
          </a:r>
        </a:p>
      </dsp:txBody>
      <dsp:txXfrm>
        <a:off x="4521940" y="2702666"/>
        <a:ext cx="2216269" cy="1376078"/>
      </dsp:txXfrm>
    </dsp:sp>
    <dsp:sp modelId="{84135087-DE3F-46BA-B9AE-8D65B079A02E}">
      <dsp:nvSpPr>
        <dsp:cNvPr id="0" name=""/>
        <dsp:cNvSpPr/>
      </dsp:nvSpPr>
      <dsp:spPr>
        <a:xfrm>
          <a:off x="7036788" y="2416876"/>
          <a:ext cx="2301893" cy="14617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3AE417-CEAA-47B5-B91D-2DE4F09D9F0D}">
      <dsp:nvSpPr>
        <dsp:cNvPr id="0" name=""/>
        <dsp:cNvSpPr/>
      </dsp:nvSpPr>
      <dsp:spPr>
        <a:xfrm>
          <a:off x="7292554" y="2659854"/>
          <a:ext cx="2301893" cy="14617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Added to the dictionary.</a:t>
          </a:r>
        </a:p>
      </dsp:txBody>
      <dsp:txXfrm>
        <a:off x="7335366" y="2702666"/>
        <a:ext cx="2216269" cy="1376078"/>
      </dsp:txXfrm>
    </dsp:sp>
    <dsp:sp modelId="{5CF20AA3-25F6-4011-B407-0B505D1251A7}">
      <dsp:nvSpPr>
        <dsp:cNvPr id="0" name=""/>
        <dsp:cNvSpPr/>
      </dsp:nvSpPr>
      <dsp:spPr>
        <a:xfrm>
          <a:off x="8443501" y="285706"/>
          <a:ext cx="2301893" cy="14617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1D67E2-F156-446F-91F3-32189DB7BEEB}">
      <dsp:nvSpPr>
        <dsp:cNvPr id="0" name=""/>
        <dsp:cNvSpPr/>
      </dsp:nvSpPr>
      <dsp:spPr>
        <a:xfrm>
          <a:off x="8699267" y="528684"/>
          <a:ext cx="2301893" cy="14617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The next available codeword is updated to 29.</a:t>
          </a:r>
        </a:p>
      </dsp:txBody>
      <dsp:txXfrm>
        <a:off x="8742079" y="571496"/>
        <a:ext cx="2216269" cy="137607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7B6930-83EC-470B-A02C-E84392276FA8}">
      <dsp:nvSpPr>
        <dsp:cNvPr id="0" name=""/>
        <dsp:cNvSpPr/>
      </dsp:nvSpPr>
      <dsp:spPr>
        <a:xfrm>
          <a:off x="6781022" y="1747409"/>
          <a:ext cx="1406712" cy="6694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6222"/>
              </a:lnTo>
              <a:lnTo>
                <a:pt x="1406712" y="456222"/>
              </a:lnTo>
              <a:lnTo>
                <a:pt x="1406712" y="66946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8C1C2A-1187-4B56-9B67-3DE80FB0F4D6}">
      <dsp:nvSpPr>
        <dsp:cNvPr id="0" name=""/>
        <dsp:cNvSpPr/>
      </dsp:nvSpPr>
      <dsp:spPr>
        <a:xfrm>
          <a:off x="5374309" y="1747409"/>
          <a:ext cx="1406712" cy="669467"/>
        </a:xfrm>
        <a:custGeom>
          <a:avLst/>
          <a:gdLst/>
          <a:ahLst/>
          <a:cxnLst/>
          <a:rect l="0" t="0" r="0" b="0"/>
          <a:pathLst>
            <a:path>
              <a:moveTo>
                <a:pt x="1406712" y="0"/>
              </a:moveTo>
              <a:lnTo>
                <a:pt x="1406712" y="456222"/>
              </a:lnTo>
              <a:lnTo>
                <a:pt x="0" y="456222"/>
              </a:lnTo>
              <a:lnTo>
                <a:pt x="0" y="66946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3D2D46-A355-4105-B756-5A363A8F1828}">
      <dsp:nvSpPr>
        <dsp:cNvPr id="0" name=""/>
        <dsp:cNvSpPr/>
      </dsp:nvSpPr>
      <dsp:spPr>
        <a:xfrm>
          <a:off x="3223" y="285706"/>
          <a:ext cx="2301893" cy="14617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176B8A-8828-4B35-B65D-68D2680D0AA6}">
      <dsp:nvSpPr>
        <dsp:cNvPr id="0" name=""/>
        <dsp:cNvSpPr/>
      </dsp:nvSpPr>
      <dsp:spPr>
        <a:xfrm>
          <a:off x="258989" y="528684"/>
          <a:ext cx="2301893" cy="14617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We covered the character ‘O’, now we move on to the next character: ‘C’.</a:t>
          </a:r>
        </a:p>
      </dsp:txBody>
      <dsp:txXfrm>
        <a:off x="301801" y="571496"/>
        <a:ext cx="2216269" cy="1376078"/>
      </dsp:txXfrm>
    </dsp:sp>
    <dsp:sp modelId="{4239FF8E-FCC2-406E-9D43-34926A58B8AC}">
      <dsp:nvSpPr>
        <dsp:cNvPr id="0" name=""/>
        <dsp:cNvSpPr/>
      </dsp:nvSpPr>
      <dsp:spPr>
        <a:xfrm>
          <a:off x="2816649" y="285706"/>
          <a:ext cx="2301893" cy="14617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701670-8173-45FF-A6BE-3A62EA55AE2C}">
      <dsp:nvSpPr>
        <dsp:cNvPr id="0" name=""/>
        <dsp:cNvSpPr/>
      </dsp:nvSpPr>
      <dsp:spPr>
        <a:xfrm>
          <a:off x="3072415" y="528684"/>
          <a:ext cx="2301893" cy="14617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‘C’ is found in the dictionary; the algorithm takes the character after that: ‘A’.</a:t>
          </a:r>
        </a:p>
      </dsp:txBody>
      <dsp:txXfrm>
        <a:off x="3115227" y="571496"/>
        <a:ext cx="2216269" cy="1376078"/>
      </dsp:txXfrm>
    </dsp:sp>
    <dsp:sp modelId="{97C220DD-9671-457D-A80D-D10D14DACA0F}">
      <dsp:nvSpPr>
        <dsp:cNvPr id="0" name=""/>
        <dsp:cNvSpPr/>
      </dsp:nvSpPr>
      <dsp:spPr>
        <a:xfrm>
          <a:off x="5630075" y="285706"/>
          <a:ext cx="2301893" cy="14617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AB324B-ECDD-495F-9E81-9D91693319A5}">
      <dsp:nvSpPr>
        <dsp:cNvPr id="0" name=""/>
        <dsp:cNvSpPr/>
      </dsp:nvSpPr>
      <dsp:spPr>
        <a:xfrm>
          <a:off x="5885841" y="528684"/>
          <a:ext cx="2301893" cy="14617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The concatenation ‘C’ + ‘A’ = “CA” is not found in the dictionary</a:t>
          </a:r>
        </a:p>
      </dsp:txBody>
      <dsp:txXfrm>
        <a:off x="5928653" y="571496"/>
        <a:ext cx="2216269" cy="1376078"/>
      </dsp:txXfrm>
    </dsp:sp>
    <dsp:sp modelId="{63CD5FA8-3F28-4835-947B-34AFBBD26B14}">
      <dsp:nvSpPr>
        <dsp:cNvPr id="0" name=""/>
        <dsp:cNvSpPr/>
      </dsp:nvSpPr>
      <dsp:spPr>
        <a:xfrm>
          <a:off x="4223362" y="2416876"/>
          <a:ext cx="2301893" cy="14617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320C0C-88C2-4BBC-A25F-AE951C8843DC}">
      <dsp:nvSpPr>
        <dsp:cNvPr id="0" name=""/>
        <dsp:cNvSpPr/>
      </dsp:nvSpPr>
      <dsp:spPr>
        <a:xfrm>
          <a:off x="4479128" y="2659854"/>
          <a:ext cx="2301893" cy="14617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“CA” is assigned a codeword, which is 29</a:t>
          </a:r>
        </a:p>
      </dsp:txBody>
      <dsp:txXfrm>
        <a:off x="4521940" y="2702666"/>
        <a:ext cx="2216269" cy="1376078"/>
      </dsp:txXfrm>
    </dsp:sp>
    <dsp:sp modelId="{84135087-DE3F-46BA-B9AE-8D65B079A02E}">
      <dsp:nvSpPr>
        <dsp:cNvPr id="0" name=""/>
        <dsp:cNvSpPr/>
      </dsp:nvSpPr>
      <dsp:spPr>
        <a:xfrm>
          <a:off x="7036788" y="2416876"/>
          <a:ext cx="2301893" cy="14617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3AE417-CEAA-47B5-B91D-2DE4F09D9F0D}">
      <dsp:nvSpPr>
        <dsp:cNvPr id="0" name=""/>
        <dsp:cNvSpPr/>
      </dsp:nvSpPr>
      <dsp:spPr>
        <a:xfrm>
          <a:off x="7292554" y="2659854"/>
          <a:ext cx="2301893" cy="14617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Added to the dictionary.</a:t>
          </a:r>
        </a:p>
      </dsp:txBody>
      <dsp:txXfrm>
        <a:off x="7335366" y="2702666"/>
        <a:ext cx="2216269" cy="1376078"/>
      </dsp:txXfrm>
    </dsp:sp>
    <dsp:sp modelId="{5CF20AA3-25F6-4011-B407-0B505D1251A7}">
      <dsp:nvSpPr>
        <dsp:cNvPr id="0" name=""/>
        <dsp:cNvSpPr/>
      </dsp:nvSpPr>
      <dsp:spPr>
        <a:xfrm>
          <a:off x="8443501" y="285706"/>
          <a:ext cx="2301893" cy="14617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1D67E2-F156-446F-91F3-32189DB7BEEB}">
      <dsp:nvSpPr>
        <dsp:cNvPr id="0" name=""/>
        <dsp:cNvSpPr/>
      </dsp:nvSpPr>
      <dsp:spPr>
        <a:xfrm>
          <a:off x="8699267" y="528684"/>
          <a:ext cx="2301893" cy="14617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The next available codeword is updated to 30.</a:t>
          </a:r>
        </a:p>
      </dsp:txBody>
      <dsp:txXfrm>
        <a:off x="8742079" y="571496"/>
        <a:ext cx="2216269" cy="137607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7B6930-83EC-470B-A02C-E84392276FA8}">
      <dsp:nvSpPr>
        <dsp:cNvPr id="0" name=""/>
        <dsp:cNvSpPr/>
      </dsp:nvSpPr>
      <dsp:spPr>
        <a:xfrm>
          <a:off x="6781022" y="1747409"/>
          <a:ext cx="1406712" cy="6694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6222"/>
              </a:lnTo>
              <a:lnTo>
                <a:pt x="1406712" y="456222"/>
              </a:lnTo>
              <a:lnTo>
                <a:pt x="1406712" y="66946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8C1C2A-1187-4B56-9B67-3DE80FB0F4D6}">
      <dsp:nvSpPr>
        <dsp:cNvPr id="0" name=""/>
        <dsp:cNvSpPr/>
      </dsp:nvSpPr>
      <dsp:spPr>
        <a:xfrm>
          <a:off x="5374309" y="1747409"/>
          <a:ext cx="1406712" cy="669467"/>
        </a:xfrm>
        <a:custGeom>
          <a:avLst/>
          <a:gdLst/>
          <a:ahLst/>
          <a:cxnLst/>
          <a:rect l="0" t="0" r="0" b="0"/>
          <a:pathLst>
            <a:path>
              <a:moveTo>
                <a:pt x="1406712" y="0"/>
              </a:moveTo>
              <a:lnTo>
                <a:pt x="1406712" y="456222"/>
              </a:lnTo>
              <a:lnTo>
                <a:pt x="0" y="456222"/>
              </a:lnTo>
              <a:lnTo>
                <a:pt x="0" y="66946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3D2D46-A355-4105-B756-5A363A8F1828}">
      <dsp:nvSpPr>
        <dsp:cNvPr id="0" name=""/>
        <dsp:cNvSpPr/>
      </dsp:nvSpPr>
      <dsp:spPr>
        <a:xfrm>
          <a:off x="3223" y="285706"/>
          <a:ext cx="2301893" cy="14617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176B8A-8828-4B35-B65D-68D2680D0AA6}">
      <dsp:nvSpPr>
        <dsp:cNvPr id="0" name=""/>
        <dsp:cNvSpPr/>
      </dsp:nvSpPr>
      <dsp:spPr>
        <a:xfrm>
          <a:off x="258989" y="528684"/>
          <a:ext cx="2301893" cy="14617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We covered the character ‘C’, now we move on to the next character: ‘A’.</a:t>
          </a:r>
        </a:p>
      </dsp:txBody>
      <dsp:txXfrm>
        <a:off x="301801" y="571496"/>
        <a:ext cx="2216269" cy="1376078"/>
      </dsp:txXfrm>
    </dsp:sp>
    <dsp:sp modelId="{4239FF8E-FCC2-406E-9D43-34926A58B8AC}">
      <dsp:nvSpPr>
        <dsp:cNvPr id="0" name=""/>
        <dsp:cNvSpPr/>
      </dsp:nvSpPr>
      <dsp:spPr>
        <a:xfrm>
          <a:off x="2816649" y="285706"/>
          <a:ext cx="2301893" cy="14617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701670-8173-45FF-A6BE-3A62EA55AE2C}">
      <dsp:nvSpPr>
        <dsp:cNvPr id="0" name=""/>
        <dsp:cNvSpPr/>
      </dsp:nvSpPr>
      <dsp:spPr>
        <a:xfrm>
          <a:off x="3072415" y="528684"/>
          <a:ext cx="2301893" cy="14617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‘A’ is found in the dictionary; the algorithm takes the character after that: ‘C’.</a:t>
          </a:r>
        </a:p>
      </dsp:txBody>
      <dsp:txXfrm>
        <a:off x="3115227" y="571496"/>
        <a:ext cx="2216269" cy="1376078"/>
      </dsp:txXfrm>
    </dsp:sp>
    <dsp:sp modelId="{97C220DD-9671-457D-A80D-D10D14DACA0F}">
      <dsp:nvSpPr>
        <dsp:cNvPr id="0" name=""/>
        <dsp:cNvSpPr/>
      </dsp:nvSpPr>
      <dsp:spPr>
        <a:xfrm>
          <a:off x="5630075" y="285706"/>
          <a:ext cx="2301893" cy="14617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AB324B-ECDD-495F-9E81-9D91693319A5}">
      <dsp:nvSpPr>
        <dsp:cNvPr id="0" name=""/>
        <dsp:cNvSpPr/>
      </dsp:nvSpPr>
      <dsp:spPr>
        <a:xfrm>
          <a:off x="5885841" y="528684"/>
          <a:ext cx="2301893" cy="14617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The concatenation ‘A’ + ‘C’ = “AC” is not found in the dictionary</a:t>
          </a:r>
        </a:p>
      </dsp:txBody>
      <dsp:txXfrm>
        <a:off x="5928653" y="571496"/>
        <a:ext cx="2216269" cy="1376078"/>
      </dsp:txXfrm>
    </dsp:sp>
    <dsp:sp modelId="{63CD5FA8-3F28-4835-947B-34AFBBD26B14}">
      <dsp:nvSpPr>
        <dsp:cNvPr id="0" name=""/>
        <dsp:cNvSpPr/>
      </dsp:nvSpPr>
      <dsp:spPr>
        <a:xfrm>
          <a:off x="4223362" y="2416876"/>
          <a:ext cx="2301893" cy="14617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320C0C-88C2-4BBC-A25F-AE951C8843DC}">
      <dsp:nvSpPr>
        <dsp:cNvPr id="0" name=""/>
        <dsp:cNvSpPr/>
      </dsp:nvSpPr>
      <dsp:spPr>
        <a:xfrm>
          <a:off x="4479128" y="2659854"/>
          <a:ext cx="2301893" cy="14617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“AC” is assigned a codeword, which is 30</a:t>
          </a:r>
        </a:p>
      </dsp:txBody>
      <dsp:txXfrm>
        <a:off x="4521940" y="2702666"/>
        <a:ext cx="2216269" cy="1376078"/>
      </dsp:txXfrm>
    </dsp:sp>
    <dsp:sp modelId="{84135087-DE3F-46BA-B9AE-8D65B079A02E}">
      <dsp:nvSpPr>
        <dsp:cNvPr id="0" name=""/>
        <dsp:cNvSpPr/>
      </dsp:nvSpPr>
      <dsp:spPr>
        <a:xfrm>
          <a:off x="7036788" y="2416876"/>
          <a:ext cx="2301893" cy="14617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3AE417-CEAA-47B5-B91D-2DE4F09D9F0D}">
      <dsp:nvSpPr>
        <dsp:cNvPr id="0" name=""/>
        <dsp:cNvSpPr/>
      </dsp:nvSpPr>
      <dsp:spPr>
        <a:xfrm>
          <a:off x="7292554" y="2659854"/>
          <a:ext cx="2301893" cy="14617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Added to the dictionary.</a:t>
          </a:r>
        </a:p>
      </dsp:txBody>
      <dsp:txXfrm>
        <a:off x="7335366" y="2702666"/>
        <a:ext cx="2216269" cy="1376078"/>
      </dsp:txXfrm>
    </dsp:sp>
    <dsp:sp modelId="{5CF20AA3-25F6-4011-B407-0B505D1251A7}">
      <dsp:nvSpPr>
        <dsp:cNvPr id="0" name=""/>
        <dsp:cNvSpPr/>
      </dsp:nvSpPr>
      <dsp:spPr>
        <a:xfrm>
          <a:off x="8443501" y="285706"/>
          <a:ext cx="2301893" cy="14617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1D67E2-F156-446F-91F3-32189DB7BEEB}">
      <dsp:nvSpPr>
        <dsp:cNvPr id="0" name=""/>
        <dsp:cNvSpPr/>
      </dsp:nvSpPr>
      <dsp:spPr>
        <a:xfrm>
          <a:off x="8699267" y="528684"/>
          <a:ext cx="2301893" cy="14617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The next available codeword is updated to 31.</a:t>
          </a:r>
        </a:p>
      </dsp:txBody>
      <dsp:txXfrm>
        <a:off x="8742079" y="571496"/>
        <a:ext cx="2216269" cy="137607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7B6930-83EC-470B-A02C-E84392276FA8}">
      <dsp:nvSpPr>
        <dsp:cNvPr id="0" name=""/>
        <dsp:cNvSpPr/>
      </dsp:nvSpPr>
      <dsp:spPr>
        <a:xfrm>
          <a:off x="6781022" y="1747409"/>
          <a:ext cx="1406712" cy="6694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6222"/>
              </a:lnTo>
              <a:lnTo>
                <a:pt x="1406712" y="456222"/>
              </a:lnTo>
              <a:lnTo>
                <a:pt x="1406712" y="66946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8C1C2A-1187-4B56-9B67-3DE80FB0F4D6}">
      <dsp:nvSpPr>
        <dsp:cNvPr id="0" name=""/>
        <dsp:cNvSpPr/>
      </dsp:nvSpPr>
      <dsp:spPr>
        <a:xfrm>
          <a:off x="5374309" y="1747409"/>
          <a:ext cx="1406712" cy="669467"/>
        </a:xfrm>
        <a:custGeom>
          <a:avLst/>
          <a:gdLst/>
          <a:ahLst/>
          <a:cxnLst/>
          <a:rect l="0" t="0" r="0" b="0"/>
          <a:pathLst>
            <a:path>
              <a:moveTo>
                <a:pt x="1406712" y="0"/>
              </a:moveTo>
              <a:lnTo>
                <a:pt x="1406712" y="456222"/>
              </a:lnTo>
              <a:lnTo>
                <a:pt x="0" y="456222"/>
              </a:lnTo>
              <a:lnTo>
                <a:pt x="0" y="66946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3D2D46-A355-4105-B756-5A363A8F1828}">
      <dsp:nvSpPr>
        <dsp:cNvPr id="0" name=""/>
        <dsp:cNvSpPr/>
      </dsp:nvSpPr>
      <dsp:spPr>
        <a:xfrm>
          <a:off x="3223" y="285706"/>
          <a:ext cx="2301893" cy="14617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176B8A-8828-4B35-B65D-68D2680D0AA6}">
      <dsp:nvSpPr>
        <dsp:cNvPr id="0" name=""/>
        <dsp:cNvSpPr/>
      </dsp:nvSpPr>
      <dsp:spPr>
        <a:xfrm>
          <a:off x="258989" y="528684"/>
          <a:ext cx="2301893" cy="14617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We covered the character ‘A’, now we move on to the next character: ‘C’.</a:t>
          </a:r>
        </a:p>
      </dsp:txBody>
      <dsp:txXfrm>
        <a:off x="301801" y="571496"/>
        <a:ext cx="2216269" cy="1376078"/>
      </dsp:txXfrm>
    </dsp:sp>
    <dsp:sp modelId="{4239FF8E-FCC2-406E-9D43-34926A58B8AC}">
      <dsp:nvSpPr>
        <dsp:cNvPr id="0" name=""/>
        <dsp:cNvSpPr/>
      </dsp:nvSpPr>
      <dsp:spPr>
        <a:xfrm>
          <a:off x="2816649" y="285706"/>
          <a:ext cx="2301893" cy="14617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701670-8173-45FF-A6BE-3A62EA55AE2C}">
      <dsp:nvSpPr>
        <dsp:cNvPr id="0" name=""/>
        <dsp:cNvSpPr/>
      </dsp:nvSpPr>
      <dsp:spPr>
        <a:xfrm>
          <a:off x="3072415" y="528684"/>
          <a:ext cx="2301893" cy="14617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‘C’ is found in the dictionary; the algorithm takes the character after that: ‘O’.</a:t>
          </a:r>
        </a:p>
      </dsp:txBody>
      <dsp:txXfrm>
        <a:off x="3115227" y="571496"/>
        <a:ext cx="2216269" cy="1376078"/>
      </dsp:txXfrm>
    </dsp:sp>
    <dsp:sp modelId="{97C220DD-9671-457D-A80D-D10D14DACA0F}">
      <dsp:nvSpPr>
        <dsp:cNvPr id="0" name=""/>
        <dsp:cNvSpPr/>
      </dsp:nvSpPr>
      <dsp:spPr>
        <a:xfrm>
          <a:off x="5630075" y="285706"/>
          <a:ext cx="2301893" cy="14617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AB324B-ECDD-495F-9E81-9D91693319A5}">
      <dsp:nvSpPr>
        <dsp:cNvPr id="0" name=""/>
        <dsp:cNvSpPr/>
      </dsp:nvSpPr>
      <dsp:spPr>
        <a:xfrm>
          <a:off x="5885841" y="528684"/>
          <a:ext cx="2301893" cy="14617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The concatenation ‘C’ + ‘O’ = “CO” is found in the dictionary</a:t>
          </a:r>
        </a:p>
      </dsp:txBody>
      <dsp:txXfrm>
        <a:off x="5928653" y="571496"/>
        <a:ext cx="2216269" cy="1376078"/>
      </dsp:txXfrm>
    </dsp:sp>
    <dsp:sp modelId="{63CD5FA8-3F28-4835-947B-34AFBBD26B14}">
      <dsp:nvSpPr>
        <dsp:cNvPr id="0" name=""/>
        <dsp:cNvSpPr/>
      </dsp:nvSpPr>
      <dsp:spPr>
        <a:xfrm>
          <a:off x="4223362" y="2416876"/>
          <a:ext cx="2301893" cy="14617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320C0C-88C2-4BBC-A25F-AE951C8843DC}">
      <dsp:nvSpPr>
        <dsp:cNvPr id="0" name=""/>
        <dsp:cNvSpPr/>
      </dsp:nvSpPr>
      <dsp:spPr>
        <a:xfrm>
          <a:off x="4479128" y="2659854"/>
          <a:ext cx="2301893" cy="14617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We get the codeword for “CO”, which is 27.</a:t>
          </a:r>
        </a:p>
      </dsp:txBody>
      <dsp:txXfrm>
        <a:off x="4521940" y="2702666"/>
        <a:ext cx="2216269" cy="1376078"/>
      </dsp:txXfrm>
    </dsp:sp>
    <dsp:sp modelId="{84135087-DE3F-46BA-B9AE-8D65B079A02E}">
      <dsp:nvSpPr>
        <dsp:cNvPr id="0" name=""/>
        <dsp:cNvSpPr/>
      </dsp:nvSpPr>
      <dsp:spPr>
        <a:xfrm>
          <a:off x="7036788" y="2416876"/>
          <a:ext cx="2301893" cy="14617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3AE417-CEAA-47B5-B91D-2DE4F09D9F0D}">
      <dsp:nvSpPr>
        <dsp:cNvPr id="0" name=""/>
        <dsp:cNvSpPr/>
      </dsp:nvSpPr>
      <dsp:spPr>
        <a:xfrm>
          <a:off x="7292554" y="2659854"/>
          <a:ext cx="2301893" cy="14617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Output the codeword.</a:t>
          </a:r>
        </a:p>
      </dsp:txBody>
      <dsp:txXfrm>
        <a:off x="7335366" y="2702666"/>
        <a:ext cx="2216269" cy="1376078"/>
      </dsp:txXfrm>
    </dsp:sp>
    <dsp:sp modelId="{5CF20AA3-25F6-4011-B407-0B505D1251A7}">
      <dsp:nvSpPr>
        <dsp:cNvPr id="0" name=""/>
        <dsp:cNvSpPr/>
      </dsp:nvSpPr>
      <dsp:spPr>
        <a:xfrm>
          <a:off x="8443501" y="285706"/>
          <a:ext cx="2301893" cy="14617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1D67E2-F156-446F-91F3-32189DB7BEEB}">
      <dsp:nvSpPr>
        <dsp:cNvPr id="0" name=""/>
        <dsp:cNvSpPr/>
      </dsp:nvSpPr>
      <dsp:spPr>
        <a:xfrm>
          <a:off x="8699267" y="528684"/>
          <a:ext cx="2301893" cy="14617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The next available codeword is still 31.</a:t>
          </a:r>
        </a:p>
      </dsp:txBody>
      <dsp:txXfrm>
        <a:off x="8742079" y="571496"/>
        <a:ext cx="2216269" cy="137607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7B6930-83EC-470B-A02C-E84392276FA8}">
      <dsp:nvSpPr>
        <dsp:cNvPr id="0" name=""/>
        <dsp:cNvSpPr/>
      </dsp:nvSpPr>
      <dsp:spPr>
        <a:xfrm>
          <a:off x="6781022" y="1747409"/>
          <a:ext cx="1406712" cy="6694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6222"/>
              </a:lnTo>
              <a:lnTo>
                <a:pt x="1406712" y="456222"/>
              </a:lnTo>
              <a:lnTo>
                <a:pt x="1406712" y="66946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8C1C2A-1187-4B56-9B67-3DE80FB0F4D6}">
      <dsp:nvSpPr>
        <dsp:cNvPr id="0" name=""/>
        <dsp:cNvSpPr/>
      </dsp:nvSpPr>
      <dsp:spPr>
        <a:xfrm>
          <a:off x="5374309" y="1747409"/>
          <a:ext cx="1406712" cy="669467"/>
        </a:xfrm>
        <a:custGeom>
          <a:avLst/>
          <a:gdLst/>
          <a:ahLst/>
          <a:cxnLst/>
          <a:rect l="0" t="0" r="0" b="0"/>
          <a:pathLst>
            <a:path>
              <a:moveTo>
                <a:pt x="1406712" y="0"/>
              </a:moveTo>
              <a:lnTo>
                <a:pt x="1406712" y="456222"/>
              </a:lnTo>
              <a:lnTo>
                <a:pt x="0" y="456222"/>
              </a:lnTo>
              <a:lnTo>
                <a:pt x="0" y="66946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3D2D46-A355-4105-B756-5A363A8F1828}">
      <dsp:nvSpPr>
        <dsp:cNvPr id="0" name=""/>
        <dsp:cNvSpPr/>
      </dsp:nvSpPr>
      <dsp:spPr>
        <a:xfrm>
          <a:off x="3223" y="285706"/>
          <a:ext cx="2301893" cy="14617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176B8A-8828-4B35-B65D-68D2680D0AA6}">
      <dsp:nvSpPr>
        <dsp:cNvPr id="0" name=""/>
        <dsp:cNvSpPr/>
      </dsp:nvSpPr>
      <dsp:spPr>
        <a:xfrm>
          <a:off x="258989" y="528684"/>
          <a:ext cx="2301893" cy="14617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The character ‘C’ and ‘O’ are now replaced with “CO”.</a:t>
          </a:r>
        </a:p>
      </dsp:txBody>
      <dsp:txXfrm>
        <a:off x="301801" y="571496"/>
        <a:ext cx="2216269" cy="1376078"/>
      </dsp:txXfrm>
    </dsp:sp>
    <dsp:sp modelId="{4239FF8E-FCC2-406E-9D43-34926A58B8AC}">
      <dsp:nvSpPr>
        <dsp:cNvPr id="0" name=""/>
        <dsp:cNvSpPr/>
      </dsp:nvSpPr>
      <dsp:spPr>
        <a:xfrm>
          <a:off x="2816649" y="285706"/>
          <a:ext cx="2301893" cy="14617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701670-8173-45FF-A6BE-3A62EA55AE2C}">
      <dsp:nvSpPr>
        <dsp:cNvPr id="0" name=""/>
        <dsp:cNvSpPr/>
      </dsp:nvSpPr>
      <dsp:spPr>
        <a:xfrm>
          <a:off x="3072415" y="528684"/>
          <a:ext cx="2301893" cy="14617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We move on to the next character, which is ‘L’.</a:t>
          </a:r>
        </a:p>
      </dsp:txBody>
      <dsp:txXfrm>
        <a:off x="3115227" y="571496"/>
        <a:ext cx="2216269" cy="1376078"/>
      </dsp:txXfrm>
    </dsp:sp>
    <dsp:sp modelId="{97C220DD-9671-457D-A80D-D10D14DACA0F}">
      <dsp:nvSpPr>
        <dsp:cNvPr id="0" name=""/>
        <dsp:cNvSpPr/>
      </dsp:nvSpPr>
      <dsp:spPr>
        <a:xfrm>
          <a:off x="5630075" y="285706"/>
          <a:ext cx="2301893" cy="14617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AB324B-ECDD-495F-9E81-9D91693319A5}">
      <dsp:nvSpPr>
        <dsp:cNvPr id="0" name=""/>
        <dsp:cNvSpPr/>
      </dsp:nvSpPr>
      <dsp:spPr>
        <a:xfrm>
          <a:off x="5885841" y="528684"/>
          <a:ext cx="2301893" cy="14617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The concatenation “CO” + ‘L’ = “COL” is not found in the dictionary</a:t>
          </a:r>
        </a:p>
      </dsp:txBody>
      <dsp:txXfrm>
        <a:off x="5928653" y="571496"/>
        <a:ext cx="2216269" cy="1376078"/>
      </dsp:txXfrm>
    </dsp:sp>
    <dsp:sp modelId="{63CD5FA8-3F28-4835-947B-34AFBBD26B14}">
      <dsp:nvSpPr>
        <dsp:cNvPr id="0" name=""/>
        <dsp:cNvSpPr/>
      </dsp:nvSpPr>
      <dsp:spPr>
        <a:xfrm>
          <a:off x="4223362" y="2416876"/>
          <a:ext cx="2301893" cy="14617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320C0C-88C2-4BBC-A25F-AE951C8843DC}">
      <dsp:nvSpPr>
        <dsp:cNvPr id="0" name=""/>
        <dsp:cNvSpPr/>
      </dsp:nvSpPr>
      <dsp:spPr>
        <a:xfrm>
          <a:off x="4479128" y="2659854"/>
          <a:ext cx="2301893" cy="14617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“COL” is assigned a codeword, which is 31</a:t>
          </a:r>
        </a:p>
      </dsp:txBody>
      <dsp:txXfrm>
        <a:off x="4521940" y="2702666"/>
        <a:ext cx="2216269" cy="1376078"/>
      </dsp:txXfrm>
    </dsp:sp>
    <dsp:sp modelId="{84135087-DE3F-46BA-B9AE-8D65B079A02E}">
      <dsp:nvSpPr>
        <dsp:cNvPr id="0" name=""/>
        <dsp:cNvSpPr/>
      </dsp:nvSpPr>
      <dsp:spPr>
        <a:xfrm>
          <a:off x="7036788" y="2416876"/>
          <a:ext cx="2301893" cy="14617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3AE417-CEAA-47B5-B91D-2DE4F09D9F0D}">
      <dsp:nvSpPr>
        <dsp:cNvPr id="0" name=""/>
        <dsp:cNvSpPr/>
      </dsp:nvSpPr>
      <dsp:spPr>
        <a:xfrm>
          <a:off x="7292554" y="2659854"/>
          <a:ext cx="2301893" cy="14617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Add to the dictionary.</a:t>
          </a:r>
        </a:p>
      </dsp:txBody>
      <dsp:txXfrm>
        <a:off x="7335366" y="2702666"/>
        <a:ext cx="2216269" cy="1376078"/>
      </dsp:txXfrm>
    </dsp:sp>
    <dsp:sp modelId="{5CF20AA3-25F6-4011-B407-0B505D1251A7}">
      <dsp:nvSpPr>
        <dsp:cNvPr id="0" name=""/>
        <dsp:cNvSpPr/>
      </dsp:nvSpPr>
      <dsp:spPr>
        <a:xfrm>
          <a:off x="8443501" y="285706"/>
          <a:ext cx="2301893" cy="14617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1D67E2-F156-446F-91F3-32189DB7BEEB}">
      <dsp:nvSpPr>
        <dsp:cNvPr id="0" name=""/>
        <dsp:cNvSpPr/>
      </dsp:nvSpPr>
      <dsp:spPr>
        <a:xfrm>
          <a:off x="8699267" y="528684"/>
          <a:ext cx="2301893" cy="14617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The next available codeword is updated to 32.</a:t>
          </a:r>
        </a:p>
      </dsp:txBody>
      <dsp:txXfrm>
        <a:off x="8742079" y="571496"/>
        <a:ext cx="2216269" cy="137607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7B6930-83EC-470B-A02C-E84392276FA8}">
      <dsp:nvSpPr>
        <dsp:cNvPr id="0" name=""/>
        <dsp:cNvSpPr/>
      </dsp:nvSpPr>
      <dsp:spPr>
        <a:xfrm>
          <a:off x="6781022" y="1747409"/>
          <a:ext cx="1406712" cy="6694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6222"/>
              </a:lnTo>
              <a:lnTo>
                <a:pt x="1406712" y="456222"/>
              </a:lnTo>
              <a:lnTo>
                <a:pt x="1406712" y="66946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8C1C2A-1187-4B56-9B67-3DE80FB0F4D6}">
      <dsp:nvSpPr>
        <dsp:cNvPr id="0" name=""/>
        <dsp:cNvSpPr/>
      </dsp:nvSpPr>
      <dsp:spPr>
        <a:xfrm>
          <a:off x="5374309" y="1747409"/>
          <a:ext cx="1406712" cy="669467"/>
        </a:xfrm>
        <a:custGeom>
          <a:avLst/>
          <a:gdLst/>
          <a:ahLst/>
          <a:cxnLst/>
          <a:rect l="0" t="0" r="0" b="0"/>
          <a:pathLst>
            <a:path>
              <a:moveTo>
                <a:pt x="1406712" y="0"/>
              </a:moveTo>
              <a:lnTo>
                <a:pt x="1406712" y="456222"/>
              </a:lnTo>
              <a:lnTo>
                <a:pt x="0" y="456222"/>
              </a:lnTo>
              <a:lnTo>
                <a:pt x="0" y="66946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3D2D46-A355-4105-B756-5A363A8F1828}">
      <dsp:nvSpPr>
        <dsp:cNvPr id="0" name=""/>
        <dsp:cNvSpPr/>
      </dsp:nvSpPr>
      <dsp:spPr>
        <a:xfrm>
          <a:off x="3223" y="285706"/>
          <a:ext cx="2301893" cy="14617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176B8A-8828-4B35-B65D-68D2680D0AA6}">
      <dsp:nvSpPr>
        <dsp:cNvPr id="0" name=""/>
        <dsp:cNvSpPr/>
      </dsp:nvSpPr>
      <dsp:spPr>
        <a:xfrm>
          <a:off x="258989" y="528684"/>
          <a:ext cx="2301893" cy="14617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We covered the sequence “CO”, now we move on to the next character: ‘L’.</a:t>
          </a:r>
        </a:p>
      </dsp:txBody>
      <dsp:txXfrm>
        <a:off x="301801" y="571496"/>
        <a:ext cx="2216269" cy="1376078"/>
      </dsp:txXfrm>
    </dsp:sp>
    <dsp:sp modelId="{4239FF8E-FCC2-406E-9D43-34926A58B8AC}">
      <dsp:nvSpPr>
        <dsp:cNvPr id="0" name=""/>
        <dsp:cNvSpPr/>
      </dsp:nvSpPr>
      <dsp:spPr>
        <a:xfrm>
          <a:off x="2816649" y="285706"/>
          <a:ext cx="2301893" cy="14617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701670-8173-45FF-A6BE-3A62EA55AE2C}">
      <dsp:nvSpPr>
        <dsp:cNvPr id="0" name=""/>
        <dsp:cNvSpPr/>
      </dsp:nvSpPr>
      <dsp:spPr>
        <a:xfrm>
          <a:off x="3072415" y="528684"/>
          <a:ext cx="2301893" cy="14617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‘L’ is found in the dictionary; the algorithm takes the character after that: ‘A’.</a:t>
          </a:r>
        </a:p>
      </dsp:txBody>
      <dsp:txXfrm>
        <a:off x="3115227" y="571496"/>
        <a:ext cx="2216269" cy="1376078"/>
      </dsp:txXfrm>
    </dsp:sp>
    <dsp:sp modelId="{97C220DD-9671-457D-A80D-D10D14DACA0F}">
      <dsp:nvSpPr>
        <dsp:cNvPr id="0" name=""/>
        <dsp:cNvSpPr/>
      </dsp:nvSpPr>
      <dsp:spPr>
        <a:xfrm>
          <a:off x="5630075" y="285706"/>
          <a:ext cx="2301893" cy="14617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AB324B-ECDD-495F-9E81-9D91693319A5}">
      <dsp:nvSpPr>
        <dsp:cNvPr id="0" name=""/>
        <dsp:cNvSpPr/>
      </dsp:nvSpPr>
      <dsp:spPr>
        <a:xfrm>
          <a:off x="5885841" y="528684"/>
          <a:ext cx="2301893" cy="14617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The concatenation  ‘L’ + ‘A’ = “LA” is not found in the dictionary</a:t>
          </a:r>
        </a:p>
      </dsp:txBody>
      <dsp:txXfrm>
        <a:off x="5928653" y="571496"/>
        <a:ext cx="2216269" cy="1376078"/>
      </dsp:txXfrm>
    </dsp:sp>
    <dsp:sp modelId="{63CD5FA8-3F28-4835-947B-34AFBBD26B14}">
      <dsp:nvSpPr>
        <dsp:cNvPr id="0" name=""/>
        <dsp:cNvSpPr/>
      </dsp:nvSpPr>
      <dsp:spPr>
        <a:xfrm>
          <a:off x="4223362" y="2416876"/>
          <a:ext cx="2301893" cy="14617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320C0C-88C2-4BBC-A25F-AE951C8843DC}">
      <dsp:nvSpPr>
        <dsp:cNvPr id="0" name=""/>
        <dsp:cNvSpPr/>
      </dsp:nvSpPr>
      <dsp:spPr>
        <a:xfrm>
          <a:off x="4479128" y="2659854"/>
          <a:ext cx="2301893" cy="14617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“LA” is assigned a codeword, which is 32</a:t>
          </a:r>
        </a:p>
      </dsp:txBody>
      <dsp:txXfrm>
        <a:off x="4521940" y="2702666"/>
        <a:ext cx="2216269" cy="1376078"/>
      </dsp:txXfrm>
    </dsp:sp>
    <dsp:sp modelId="{84135087-DE3F-46BA-B9AE-8D65B079A02E}">
      <dsp:nvSpPr>
        <dsp:cNvPr id="0" name=""/>
        <dsp:cNvSpPr/>
      </dsp:nvSpPr>
      <dsp:spPr>
        <a:xfrm>
          <a:off x="7036788" y="2416876"/>
          <a:ext cx="2301893" cy="14617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3AE417-CEAA-47B5-B91D-2DE4F09D9F0D}">
      <dsp:nvSpPr>
        <dsp:cNvPr id="0" name=""/>
        <dsp:cNvSpPr/>
      </dsp:nvSpPr>
      <dsp:spPr>
        <a:xfrm>
          <a:off x="7292554" y="2659854"/>
          <a:ext cx="2301893" cy="14617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Added to the dictionary.</a:t>
          </a:r>
        </a:p>
      </dsp:txBody>
      <dsp:txXfrm>
        <a:off x="7335366" y="2702666"/>
        <a:ext cx="2216269" cy="1376078"/>
      </dsp:txXfrm>
    </dsp:sp>
    <dsp:sp modelId="{5CF20AA3-25F6-4011-B407-0B505D1251A7}">
      <dsp:nvSpPr>
        <dsp:cNvPr id="0" name=""/>
        <dsp:cNvSpPr/>
      </dsp:nvSpPr>
      <dsp:spPr>
        <a:xfrm>
          <a:off x="8443501" y="285706"/>
          <a:ext cx="2301893" cy="14617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1D67E2-F156-446F-91F3-32189DB7BEEB}">
      <dsp:nvSpPr>
        <dsp:cNvPr id="0" name=""/>
        <dsp:cNvSpPr/>
      </dsp:nvSpPr>
      <dsp:spPr>
        <a:xfrm>
          <a:off x="8699267" y="528684"/>
          <a:ext cx="2301893" cy="14617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The next available codeword is updated to 33.</a:t>
          </a:r>
        </a:p>
      </dsp:txBody>
      <dsp:txXfrm>
        <a:off x="8742079" y="571496"/>
        <a:ext cx="2216269" cy="13760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B9BA4D-6503-4A06-B76A-B7663A6F852F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818D67-D682-4001-A0E3-F6E275F4A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542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2" y="1122363"/>
            <a:ext cx="10072922" cy="1978346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352" y="3509963"/>
            <a:ext cx="10072922" cy="1747837"/>
          </a:xfrm>
        </p:spPr>
        <p:txBody>
          <a:bodyPr>
            <a:normAutofit/>
          </a:bodyPr>
          <a:lstStyle>
            <a:lvl1pPr marL="0" indent="0" algn="l">
              <a:buNone/>
              <a:defRPr sz="2000" i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524C6359-9BB8-4148-8114-537E698DA205}" type="datetime1">
              <a:rPr lang="en-US" smtClean="0"/>
              <a:t>1/15/2023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0352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89746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49BD0-10DB-43E7-8F22-40B3D51B8FC3}" type="datetime1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12EF7969-DB38-4989-A65C-9D190A245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33456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2145BE25-C437-45FE-A3D3-BBAAF108CC9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4A9D0FA0-682C-4076-B779-D865AEEFC66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B60163C-1A2D-4F00-BC61-8A3C11E2D2BE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3FF8D873-9CF9-4A0A-A7B8-875C0B8233D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2B645470-F624-4417-A8A4-FC242E43C9DB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ECC7EFEF-6B2A-4210-9275-0077ACF2827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78294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974374" y="787067"/>
            <a:ext cx="2628900" cy="53898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5719" y="787067"/>
            <a:ext cx="7039402" cy="538989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6C79C-F566-427A-93F6-434A4E613134}" type="datetime1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88F505F-2957-41FC-9AAA-962853A67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5400000">
            <a:off x="7283627" y="125032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091A36EB-8545-4EFE-B619-165D36D644D1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8D075D29-6706-486B-A55A-13866882BA88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FAE751A-10F0-48F2-BBC3-D2FE499B34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52289CAF-683C-4BCC-8AA5-95A3BF799B0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BC8403A-C46F-4DA1-A015-00A80215F289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A797D957-3A2C-42DF-B73E-CBB47BE036B7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21400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/>
          <a:p>
            <a:fld id="{9376191F-481E-48E9-BB9A-369A67A7362D}" type="datetime1">
              <a:rPr lang="en-US" smtClean="0"/>
              <a:t>1/15/2023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AC552FEA-472E-4E74-B31D-531852C1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059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41DF3078-C636-4776-A616-D5BF3BC280C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0D1A27FA-1310-4BC3-A071-1566746B2FB1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99ACB9EB-84FE-4B33-9EF9-4EC7DAC25DD5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826E5EFB-0EF9-4DB8-99CB-5DD72009DB2C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86238E12-0689-4123-8B2E-E1CCFCC4C88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8538CF67-A00E-4955-A447-001BE02E771A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48335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10072922" cy="2313641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3509963"/>
            <a:ext cx="10072922" cy="25796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677DE-DD04-48CC-9C18-7BE9FF2DEB6B}" type="datetime1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37B4CDD2-E09A-418A-9131-FBDEE440A1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8852E5FB-B268-4CCA-8E55-803038F7A00D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A1C9CBB3-97C0-4A35-9088-C69233F5CEE7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1610871-AEE9-46EB-9D27-BA1D9D688124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27478059-2A11-484D-A2D7-199F74778E50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0EC0886-DDB9-47F1-9414-C121C1D3F954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66A10427-DF20-4284-B215-EABA4D366E20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62523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717" y="2521885"/>
            <a:ext cx="4645152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92136" y="2521885"/>
            <a:ext cx="4611138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55ED-7101-4D18-A8AE-3B5E4CB87EA5}" type="datetime1">
              <a:rPr lang="en-US" smtClean="0"/>
              <a:t>1/15/2023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0CB61A83-9419-49FC-8074-2AB3D34FA8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963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BCD12E57-97FB-48D8-81CC-7C37E8947CB4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E487641C-E83B-4134-88C9-1D23D5FA1836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B99AB7A6-A88C-44E1-A9DE-4126B957F88A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FF0D518-1D17-44C7-BF73-7C980481DB5B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A7A3E12-61E8-41A0-A459-15BF375FA945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9E5E4A56-9100-4D60-8A34-0FE116F41FF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61726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7"/>
            <a:ext cx="100729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2521884"/>
            <a:ext cx="4845387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0352" y="3366390"/>
            <a:ext cx="4845387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34025" y="2521884"/>
            <a:ext cx="4869249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34025" y="3366390"/>
            <a:ext cx="4869249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2F23D-51F6-4C94-8CD5-B9ABBF67EE23}" type="datetime1">
              <a:rPr lang="en-US" smtClean="0"/>
              <a:t>1/15/2023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270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8" y="787068"/>
            <a:ext cx="1007755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A702F-6367-4FD1-89A8-3744BE6BA9A2}" type="datetime1">
              <a:rPr lang="en-US" smtClean="0"/>
              <a:t>1/15/2023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aphic 78">
            <a:extLst>
              <a:ext uri="{FF2B5EF4-FFF2-40B4-BE49-F238E27FC236}">
                <a16:creationId xmlns:a16="http://schemas.microsoft.com/office/drawing/2014/main" id="{AC45ECC6-E29C-40EF-A7C9-5A17DAFD4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5233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7" name="Graphic 78">
              <a:extLst>
                <a:ext uri="{FF2B5EF4-FFF2-40B4-BE49-F238E27FC236}">
                  <a16:creationId xmlns:a16="http://schemas.microsoft.com/office/drawing/2014/main" id="{8DA0D497-8E8F-426A-8172-894BE03F70F6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aphic 78">
              <a:extLst>
                <a:ext uri="{FF2B5EF4-FFF2-40B4-BE49-F238E27FC236}">
                  <a16:creationId xmlns:a16="http://schemas.microsoft.com/office/drawing/2014/main" id="{8C0459EF-3B70-4083-8845-3A9AF847E805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9" name="Graphic 78">
                <a:extLst>
                  <a:ext uri="{FF2B5EF4-FFF2-40B4-BE49-F238E27FC236}">
                    <a16:creationId xmlns:a16="http://schemas.microsoft.com/office/drawing/2014/main" id="{53BF2B58-70F8-4288-85AB-CBDA723CDFCC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569E551-A5A0-4A8F-B999-3A6D104814A2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0FB69EB5-D9AC-46E7-934E-32999C39B2E6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6EABC49A-B4ED-44E4-ADB7-E432734A7C9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31620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E99BD-4B4F-4460-B452-0E8146ACCF8F}" type="datetime1">
              <a:rPr lang="en-US" smtClean="0"/>
              <a:t>1/15/2023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278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4315386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420086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4315386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D34C-1867-42A9-AC54-D15ADD8A65E7}" type="datetime1">
              <a:rPr lang="en-US" smtClean="0"/>
              <a:t>1/15/2023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839DB371-B90D-44CB-A4AF-C7BDBFD0A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0C845011-2FC2-40F7-B0C6-49CBBA72B9C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2BC78B8-5139-436F-AD47-3CC03903FDD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F9DC17BA-1278-45C9-B1BF-B9F1518E1F29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9637B9F-CC26-4669-81F0-A942B4F72D61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2BB8F115-0030-47B4-BAF4-C15D1EA27B11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662F9949-4F1A-4708-824B-E876E9BEDA1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31530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3932237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4200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33E9-A654-4C17-8C3C-DDCAC83D6EBF}" type="datetime1">
              <a:rPr lang="en-US" smtClean="0"/>
              <a:t>1/15/2023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7627CBC2-9DC2-4EE8-A2D5-849E30F22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9FB4AEFC-63AB-4831-8EC1-E8145604D8D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11E1337-D5DA-408D-91F3-A6A35FCDD0B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1E473FA4-FD80-4D04-AAC5-63B9A4D80778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FCB457B9-48DE-4921-8C3F-996598075B1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53C9DB95-9A61-4553-8D82-D2BE26FCBC6E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0EAE371F-24C9-4738-834F-FAF5A5C9ACE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69274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35959F4-53DA-47FF-BC24-1E5B75C69876}"/>
              </a:ext>
            </a:extLst>
          </p:cNvPr>
          <p:cNvSpPr/>
          <p:nvPr/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7CF83E8-F6F0-41E3-B580-7412A04DDFB5}"/>
              </a:ext>
            </a:extLst>
          </p:cNvPr>
          <p:cNvGrpSpPr/>
          <p:nvPr/>
        </p:nvGrpSpPr>
        <p:grpSpPr>
          <a:xfrm>
            <a:off x="10776050" y="5204030"/>
            <a:ext cx="886141" cy="802497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</a:extLst>
            </p:cNvPr>
            <p:cNvSpPr/>
            <p:nvPr/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</a:extLst>
            </p:cNvPr>
            <p:cNvSpPr/>
            <p:nvPr/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</a:extLst>
            </p:cNvPr>
            <p:cNvSpPr/>
            <p:nvPr/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4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</a:extLst>
            </p:cNvPr>
            <p:cNvSpPr/>
            <p:nvPr/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</a:extLst>
            </p:cNvPr>
            <p:cNvSpPr/>
            <p:nvPr/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</a:extLst>
            </p:cNvPr>
            <p:cNvSpPr/>
            <p:nvPr/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</a:extLst>
            </p:cNvPr>
            <p:cNvSpPr/>
            <p:nvPr/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9226104-0061-4319-8237-9C001BF85D49}"/>
              </a:ext>
            </a:extLst>
          </p:cNvPr>
          <p:cNvSpPr/>
          <p:nvPr/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1007755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717" y="2521885"/>
            <a:ext cx="10077557" cy="3549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5718" y="1365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769D389-4C4C-4FD7-9E6B-9F44477F0EB8}" type="datetime1">
              <a:rPr lang="en-US" smtClean="0"/>
              <a:t>1/15/2023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5718" y="6356350"/>
            <a:ext cx="3450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55367" y="6356350"/>
            <a:ext cx="5298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893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2" r:id="rId6"/>
    <p:sldLayoutId id="2147483738" r:id="rId7"/>
    <p:sldLayoutId id="2147483739" r:id="rId8"/>
    <p:sldLayoutId id="2147483740" r:id="rId9"/>
    <p:sldLayoutId id="2147483741" r:id="rId10"/>
    <p:sldLayoutId id="214748374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5FDB10-BF09-FA20-2153-4A15129B30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l="3135" r="1" b="1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C715E5DE-111D-B72C-F7B1-134F446643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9238" y="1145080"/>
            <a:ext cx="9090476" cy="2179601"/>
          </a:xfrm>
        </p:spPr>
        <p:txBody>
          <a:bodyPr anchor="b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Lempel-Ziv-Welch 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Compression Algorithm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06392A0C-C603-C047-2A55-23AC9B02C3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99029" y="3774105"/>
            <a:ext cx="6190895" cy="1633040"/>
          </a:xfrm>
        </p:spPr>
        <p:txBody>
          <a:bodyPr anchor="t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1900" dirty="0">
                <a:solidFill>
                  <a:srgbClr val="FFFFFF"/>
                </a:solidFill>
              </a:rPr>
              <a:t>INF224</a:t>
            </a:r>
          </a:p>
          <a:p>
            <a:pPr algn="ctr">
              <a:lnSpc>
                <a:spcPct val="100000"/>
              </a:lnSpc>
            </a:pPr>
            <a:r>
              <a:rPr lang="en-US" sz="1900" dirty="0">
                <a:solidFill>
                  <a:srgbClr val="FFFFFF"/>
                </a:solidFill>
              </a:rPr>
              <a:t>Data Structures and Algorithms</a:t>
            </a:r>
          </a:p>
          <a:p>
            <a:pPr algn="ctr">
              <a:lnSpc>
                <a:spcPct val="100000"/>
              </a:lnSpc>
            </a:pPr>
            <a:r>
              <a:rPr lang="en-US" sz="1900" dirty="0">
                <a:solidFill>
                  <a:srgbClr val="FFFFFF"/>
                </a:solidFill>
              </a:rPr>
              <a:t>Hasan Kayra Mike</a:t>
            </a:r>
          </a:p>
          <a:p>
            <a:pPr algn="ctr">
              <a:lnSpc>
                <a:spcPct val="100000"/>
              </a:lnSpc>
            </a:pPr>
            <a:r>
              <a:rPr lang="en-US" sz="1900" dirty="0">
                <a:solidFill>
                  <a:srgbClr val="FFFFFF"/>
                </a:solidFill>
              </a:rPr>
              <a:t>20401878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F7F2079-504C-499A-A644-58F4DDC76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0491506" y="-615180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2" name="Graphic 78">
            <a:extLst>
              <a:ext uri="{FF2B5EF4-FFF2-40B4-BE49-F238E27FC236}">
                <a16:creationId xmlns:a16="http://schemas.microsoft.com/office/drawing/2014/main" id="{DBBA0A0D-8F6A-400A-9E49-8C008E2C7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08356" y="353329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23" name="Graphic 78">
              <a:extLst>
                <a:ext uri="{FF2B5EF4-FFF2-40B4-BE49-F238E27FC236}">
                  <a16:creationId xmlns:a16="http://schemas.microsoft.com/office/drawing/2014/main" id="{A5DD701E-4BC9-48E3-AF4F-013B52D63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aphic 78">
              <a:extLst>
                <a:ext uri="{FF2B5EF4-FFF2-40B4-BE49-F238E27FC236}">
                  <a16:creationId xmlns:a16="http://schemas.microsoft.com/office/drawing/2014/main" id="{FB658B62-664D-4B3B-BBDA-235666290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25" name="Graphic 78">
                <a:extLst>
                  <a:ext uri="{FF2B5EF4-FFF2-40B4-BE49-F238E27FC236}">
                    <a16:creationId xmlns:a16="http://schemas.microsoft.com/office/drawing/2014/main" id="{B11F9D25-67B1-4BDB-A290-97B93A19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Graphic 78">
                <a:extLst>
                  <a:ext uri="{FF2B5EF4-FFF2-40B4-BE49-F238E27FC236}">
                    <a16:creationId xmlns:a16="http://schemas.microsoft.com/office/drawing/2014/main" id="{B9D5C40A-1B1B-4C25-9707-E8F1CF6EEC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Graphic 78">
                <a:extLst>
                  <a:ext uri="{FF2B5EF4-FFF2-40B4-BE49-F238E27FC236}">
                    <a16:creationId xmlns:a16="http://schemas.microsoft.com/office/drawing/2014/main" id="{2DD0C1D6-FF64-45AB-8775-83AB3C470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Graphic 78">
                <a:extLst>
                  <a:ext uri="{FF2B5EF4-FFF2-40B4-BE49-F238E27FC236}">
                    <a16:creationId xmlns:a16="http://schemas.microsoft.com/office/drawing/2014/main" id="{15AFBB84-8485-4329-89FC-04663D985B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3D505D40-32E9-4C48-81F8-AD80433BE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516668"/>
            <a:ext cx="4187283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507BF36-B92B-4CAC-BCA7-8364B51E1F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969850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2276237E-3A6D-452F-879C-FB8C77A18D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38BC9243-F4BF-48A7-89AE-DFA5B37DE6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5DE414EC-F3DF-412E-9B22-5328DAA99C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36" name="Graphic 12">
              <a:extLst>
                <a:ext uri="{FF2B5EF4-FFF2-40B4-BE49-F238E27FC236}">
                  <a16:creationId xmlns:a16="http://schemas.microsoft.com/office/drawing/2014/main" id="{039C06B1-FDEA-47B1-8222-7D622CD72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Graphic 15">
              <a:extLst>
                <a:ext uri="{FF2B5EF4-FFF2-40B4-BE49-F238E27FC236}">
                  <a16:creationId xmlns:a16="http://schemas.microsoft.com/office/drawing/2014/main" id="{B834C8C1-9BD1-4635-8E5B-65815F901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Graphic 15">
              <a:extLst>
                <a:ext uri="{FF2B5EF4-FFF2-40B4-BE49-F238E27FC236}">
                  <a16:creationId xmlns:a16="http://schemas.microsoft.com/office/drawing/2014/main" id="{2963D456-B3F4-4EDC-827E-645741F64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73A58845-EFFB-4806-BC6D-47418C15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79909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Freeform: Shape 126">
            <a:extLst>
              <a:ext uri="{FF2B5EF4-FFF2-40B4-BE49-F238E27FC236}">
                <a16:creationId xmlns:a16="http://schemas.microsoft.com/office/drawing/2014/main" id="{435959F4-53DA-47FF-BC24-1E5B75C69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A7CF83E8-F6F0-41E3-B580-7412A04DD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33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8" name="Freeform: Shape 137">
            <a:extLst>
              <a:ext uri="{FF2B5EF4-FFF2-40B4-BE49-F238E27FC236}">
                <a16:creationId xmlns:a16="http://schemas.microsoft.com/office/drawing/2014/main" id="{59226104-0061-4319-8237-9C001BF85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40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41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2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43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 useBgFill="1">
        <p:nvSpPr>
          <p:cNvPr id="148" name="Rectangle 147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50" name="Freeform: Shape 149">
            <a:extLst>
              <a:ext uri="{FF2B5EF4-FFF2-40B4-BE49-F238E27FC236}">
                <a16:creationId xmlns:a16="http://schemas.microsoft.com/office/drawing/2014/main" id="{3D505D40-32E9-4C48-81F8-AD80433BE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-7670"/>
            <a:ext cx="3129498" cy="888208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C507BF36-B92B-4CAC-BCA7-8364B51E1F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 flipV="1">
            <a:off x="1701611" y="285553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2276237E-3A6D-452F-879C-FB8C77A18D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38BC9243-F4BF-48A7-89AE-DFA5B37DE6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5DE414EC-F3DF-412E-9B22-5328DAA99C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56" name="Graphic 12">
              <a:extLst>
                <a:ext uri="{FF2B5EF4-FFF2-40B4-BE49-F238E27FC236}">
                  <a16:creationId xmlns:a16="http://schemas.microsoft.com/office/drawing/2014/main" id="{039C06B1-FDEA-47B1-8222-7D622CD72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Graphic 15">
              <a:extLst>
                <a:ext uri="{FF2B5EF4-FFF2-40B4-BE49-F238E27FC236}">
                  <a16:creationId xmlns:a16="http://schemas.microsoft.com/office/drawing/2014/main" id="{B834C8C1-9BD1-4635-8E5B-65815F901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Graphic 15">
              <a:extLst>
                <a:ext uri="{FF2B5EF4-FFF2-40B4-BE49-F238E27FC236}">
                  <a16:creationId xmlns:a16="http://schemas.microsoft.com/office/drawing/2014/main" id="{2963D456-B3F4-4EDC-827E-645741F64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73A58845-EFFB-4806-BC6D-47418C15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61" name="Graphic 78">
            <a:extLst>
              <a:ext uri="{FF2B5EF4-FFF2-40B4-BE49-F238E27FC236}">
                <a16:creationId xmlns:a16="http://schemas.microsoft.com/office/drawing/2014/main" id="{DBBA0A0D-8F6A-400A-9E49-8C008E2C7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62" name="Graphic 78">
              <a:extLst>
                <a:ext uri="{FF2B5EF4-FFF2-40B4-BE49-F238E27FC236}">
                  <a16:creationId xmlns:a16="http://schemas.microsoft.com/office/drawing/2014/main" id="{A5DD701E-4BC9-48E3-AF4F-013B52D63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3" name="Graphic 78">
              <a:extLst>
                <a:ext uri="{FF2B5EF4-FFF2-40B4-BE49-F238E27FC236}">
                  <a16:creationId xmlns:a16="http://schemas.microsoft.com/office/drawing/2014/main" id="{FB658B62-664D-4B3B-BBDA-235666290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64" name="Graphic 78">
                <a:extLst>
                  <a:ext uri="{FF2B5EF4-FFF2-40B4-BE49-F238E27FC236}">
                    <a16:creationId xmlns:a16="http://schemas.microsoft.com/office/drawing/2014/main" id="{B11F9D25-67B1-4BDB-A290-97B93A19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Graphic 78">
                <a:extLst>
                  <a:ext uri="{FF2B5EF4-FFF2-40B4-BE49-F238E27FC236}">
                    <a16:creationId xmlns:a16="http://schemas.microsoft.com/office/drawing/2014/main" id="{B9D5C40A-1B1B-4C25-9707-E8F1CF6EEC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Graphic 78">
                <a:extLst>
                  <a:ext uri="{FF2B5EF4-FFF2-40B4-BE49-F238E27FC236}">
                    <a16:creationId xmlns:a16="http://schemas.microsoft.com/office/drawing/2014/main" id="{2DD0C1D6-FF64-45AB-8775-83AB3C470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Graphic 78">
                <a:extLst>
                  <a:ext uri="{FF2B5EF4-FFF2-40B4-BE49-F238E27FC236}">
                    <a16:creationId xmlns:a16="http://schemas.microsoft.com/office/drawing/2014/main" id="{15AFBB84-8485-4329-89FC-04663D985B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aphicFrame>
        <p:nvGraphicFramePr>
          <p:cNvPr id="66" name="Tablo 7">
            <a:extLst>
              <a:ext uri="{FF2B5EF4-FFF2-40B4-BE49-F238E27FC236}">
                <a16:creationId xmlns:a16="http://schemas.microsoft.com/office/drawing/2014/main" id="{24F9264F-287A-6C24-6E60-62C05BB447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866683"/>
              </p:ext>
            </p:extLst>
          </p:nvPr>
        </p:nvGraphicFramePr>
        <p:xfrm>
          <a:off x="2674702" y="589788"/>
          <a:ext cx="8564395" cy="5678428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4234062">
                  <a:extLst>
                    <a:ext uri="{9D8B030D-6E8A-4147-A177-3AD203B41FA5}">
                      <a16:colId xmlns:a16="http://schemas.microsoft.com/office/drawing/2014/main" val="1552604777"/>
                    </a:ext>
                  </a:extLst>
                </a:gridCol>
                <a:gridCol w="4330333">
                  <a:extLst>
                    <a:ext uri="{9D8B030D-6E8A-4147-A177-3AD203B41FA5}">
                      <a16:colId xmlns:a16="http://schemas.microsoft.com/office/drawing/2014/main" val="2062354057"/>
                    </a:ext>
                  </a:extLst>
                </a:gridCol>
              </a:tblGrid>
              <a:tr h="811204">
                <a:tc>
                  <a:txBody>
                    <a:bodyPr/>
                    <a:lstStyle/>
                    <a:p>
                      <a:r>
                        <a:rPr lang="en-US" sz="2700" b="1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Sequence</a:t>
                      </a:r>
                    </a:p>
                  </a:txBody>
                  <a:tcPr marL="331103" marR="222032" marT="165552" marB="16555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b="1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Codeword</a:t>
                      </a:r>
                    </a:p>
                  </a:txBody>
                  <a:tcPr marL="331103" marR="222032" marT="165552" marB="16555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2383150"/>
                  </a:ext>
                </a:extLst>
              </a:tr>
              <a:tr h="811204">
                <a:tc>
                  <a:txBody>
                    <a:bodyPr/>
                    <a:lstStyle/>
                    <a:p>
                      <a:r>
                        <a:rPr lang="en-US" sz="27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</a:t>
                      </a:r>
                    </a:p>
                  </a:txBody>
                  <a:tcPr marL="331103" marR="222032" marT="165552" marB="165552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331103" marR="222032" marT="165552" marB="165552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0508084"/>
                  </a:ext>
                </a:extLst>
              </a:tr>
              <a:tr h="811204">
                <a:tc>
                  <a:txBody>
                    <a:bodyPr/>
                    <a:lstStyle/>
                    <a:p>
                      <a:r>
                        <a:rPr lang="en-US" sz="27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</a:t>
                      </a:r>
                    </a:p>
                  </a:txBody>
                  <a:tcPr marL="331103" marR="222032" marT="165552" marB="165552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</a:p>
                  </a:txBody>
                  <a:tcPr marL="331103" marR="222032" marT="165552" marB="165552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7196334"/>
                  </a:ext>
                </a:extLst>
              </a:tr>
              <a:tr h="811204">
                <a:tc>
                  <a:txBody>
                    <a:bodyPr/>
                    <a:lstStyle/>
                    <a:p>
                      <a:r>
                        <a:rPr lang="en-US" sz="27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L</a:t>
                      </a:r>
                    </a:p>
                  </a:txBody>
                  <a:tcPr marL="331103" marR="222032" marT="165552" marB="165552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12</a:t>
                      </a:r>
                    </a:p>
                  </a:txBody>
                  <a:tcPr marL="331103" marR="222032" marT="165552" marB="165552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735559"/>
                  </a:ext>
                </a:extLst>
              </a:tr>
              <a:tr h="811204">
                <a:tc>
                  <a:txBody>
                    <a:bodyPr/>
                    <a:lstStyle/>
                    <a:p>
                      <a:r>
                        <a:rPr lang="en-US" sz="27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O</a:t>
                      </a:r>
                    </a:p>
                  </a:txBody>
                  <a:tcPr marL="331103" marR="222032" marT="165552" marB="165552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15</a:t>
                      </a:r>
                    </a:p>
                  </a:txBody>
                  <a:tcPr marL="331103" marR="222032" marT="165552" marB="165552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3569721"/>
                  </a:ext>
                </a:extLst>
              </a:tr>
              <a:tr h="811204">
                <a:tc>
                  <a:txBody>
                    <a:bodyPr/>
                    <a:lstStyle/>
                    <a:p>
                      <a:r>
                        <a:rPr lang="en-US" sz="27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CO</a:t>
                      </a:r>
                    </a:p>
                  </a:txBody>
                  <a:tcPr marL="331103" marR="222032" marT="165552" marB="165552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27</a:t>
                      </a:r>
                    </a:p>
                  </a:txBody>
                  <a:tcPr marL="331103" marR="222032" marT="165552" marB="165552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5208797"/>
                  </a:ext>
                </a:extLst>
              </a:tr>
              <a:tr h="811204">
                <a:tc>
                  <a:txBody>
                    <a:bodyPr/>
                    <a:lstStyle/>
                    <a:p>
                      <a:r>
                        <a:rPr lang="en-US" sz="27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OC</a:t>
                      </a:r>
                    </a:p>
                  </a:txBody>
                  <a:tcPr marL="331103" marR="222032" marT="165552" marB="165552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28</a:t>
                      </a:r>
                    </a:p>
                  </a:txBody>
                  <a:tcPr marL="331103" marR="222032" marT="165552" marB="165552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54222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6873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8">
            <a:extLst>
              <a:ext uri="{FF2B5EF4-FFF2-40B4-BE49-F238E27FC236}">
                <a16:creationId xmlns:a16="http://schemas.microsoft.com/office/drawing/2014/main" id="{2F9C493A-9F03-49B4-B3FB-19CE5AC11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98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DFFD72A4-1C89-AB39-332B-D98CD1490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696952"/>
            <a:ext cx="10077196" cy="821794"/>
          </a:xfrm>
        </p:spPr>
        <p:txBody>
          <a:bodyPr>
            <a:normAutofit/>
          </a:bodyPr>
          <a:lstStyle/>
          <a:p>
            <a:r>
              <a:rPr lang="en-US" dirty="0"/>
              <a:t>Third Step</a:t>
            </a:r>
          </a:p>
        </p:txBody>
      </p:sp>
      <p:grpSp>
        <p:nvGrpSpPr>
          <p:cNvPr id="21" name="Graphic 78">
            <a:extLst>
              <a:ext uri="{FF2B5EF4-FFF2-40B4-BE49-F238E27FC236}">
                <a16:creationId xmlns:a16="http://schemas.microsoft.com/office/drawing/2014/main" id="{BC3D4A83-1EFA-4B2C-B330-849E358950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1708814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22" name="Graphic 78">
              <a:extLst>
                <a:ext uri="{FF2B5EF4-FFF2-40B4-BE49-F238E27FC236}">
                  <a16:creationId xmlns:a16="http://schemas.microsoft.com/office/drawing/2014/main" id="{3508E11F-ACA4-405C-A9FA-2577500EA2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aphic 78">
              <a:extLst>
                <a:ext uri="{FF2B5EF4-FFF2-40B4-BE49-F238E27FC236}">
                  <a16:creationId xmlns:a16="http://schemas.microsoft.com/office/drawing/2014/main" id="{82B1CDA4-B2EA-4968-8276-0552D6D74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23" name="Graphic 78">
                <a:extLst>
                  <a:ext uri="{FF2B5EF4-FFF2-40B4-BE49-F238E27FC236}">
                    <a16:creationId xmlns:a16="http://schemas.microsoft.com/office/drawing/2014/main" id="{F4337472-CDEB-4AFE-BBB9-5A11CA470D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Graphic 78">
                <a:extLst>
                  <a:ext uri="{FF2B5EF4-FFF2-40B4-BE49-F238E27FC236}">
                    <a16:creationId xmlns:a16="http://schemas.microsoft.com/office/drawing/2014/main" id="{6CD67A6D-EAE7-4891-ACC9-4AC0CCF44A3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Graphic 78">
                <a:extLst>
                  <a:ext uri="{FF2B5EF4-FFF2-40B4-BE49-F238E27FC236}">
                    <a16:creationId xmlns:a16="http://schemas.microsoft.com/office/drawing/2014/main" id="{F1769489-D4BC-4B3B-9E23-87FCFDAB4E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Graphic 78">
                <a:extLst>
                  <a:ext uri="{FF2B5EF4-FFF2-40B4-BE49-F238E27FC236}">
                    <a16:creationId xmlns:a16="http://schemas.microsoft.com/office/drawing/2014/main" id="{13E13021-8923-4A4D-84FA-DA886E2924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0A46C7D-C1BB-49B8-8D37-39742820E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84683" y="5165905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27" name="İçerik Yer Tutucusu 2">
            <a:extLst>
              <a:ext uri="{FF2B5EF4-FFF2-40B4-BE49-F238E27FC236}">
                <a16:creationId xmlns:a16="http://schemas.microsoft.com/office/drawing/2014/main" id="{CC0AAC50-081F-C0B6-6D7A-7DCEEFAE88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3062064"/>
              </p:ext>
            </p:extLst>
          </p:nvPr>
        </p:nvGraphicFramePr>
        <p:xfrm>
          <a:off x="525462" y="1804163"/>
          <a:ext cx="11004385" cy="4407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834162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35959F4-53DA-47FF-BC24-1E5B75C69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7CF83E8-F6F0-41E3-B580-7412A04DD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9226104-0061-4319-8237-9C001BF85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2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23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25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2" name="Graphic 78">
            <a:extLst>
              <a:ext uri="{FF2B5EF4-FFF2-40B4-BE49-F238E27FC236}">
                <a16:creationId xmlns:a16="http://schemas.microsoft.com/office/drawing/2014/main" id="{674FBD09-398F-4886-8D52-3CCAB16ED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657951" y="971370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33" name="Graphic 78">
              <a:extLst>
                <a:ext uri="{FF2B5EF4-FFF2-40B4-BE49-F238E27FC236}">
                  <a16:creationId xmlns:a16="http://schemas.microsoft.com/office/drawing/2014/main" id="{794E9BAB-B9ED-4E72-B558-1E4B87537E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4" name="Graphic 78">
              <a:extLst>
                <a:ext uri="{FF2B5EF4-FFF2-40B4-BE49-F238E27FC236}">
                  <a16:creationId xmlns:a16="http://schemas.microsoft.com/office/drawing/2014/main" id="{809A1029-A1BA-4EF8-959B-2AF852A34D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35" name="Graphic 78">
                <a:extLst>
                  <a:ext uri="{FF2B5EF4-FFF2-40B4-BE49-F238E27FC236}">
                    <a16:creationId xmlns:a16="http://schemas.microsoft.com/office/drawing/2014/main" id="{1618CAAA-B087-4302-8144-EFDD1D9FDB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Graphic 78">
                <a:extLst>
                  <a:ext uri="{FF2B5EF4-FFF2-40B4-BE49-F238E27FC236}">
                    <a16:creationId xmlns:a16="http://schemas.microsoft.com/office/drawing/2014/main" id="{D71D93E1-AEA4-4F92-BA99-24786C8A11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Graphic 78">
                <a:extLst>
                  <a:ext uri="{FF2B5EF4-FFF2-40B4-BE49-F238E27FC236}">
                    <a16:creationId xmlns:a16="http://schemas.microsoft.com/office/drawing/2014/main" id="{CE7112A6-6EAE-4620-B089-30D687AA0A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Graphic 78">
                <a:extLst>
                  <a:ext uri="{FF2B5EF4-FFF2-40B4-BE49-F238E27FC236}">
                    <a16:creationId xmlns:a16="http://schemas.microsoft.com/office/drawing/2014/main" id="{6F45DEA9-D350-4D7C-B408-D0250EE30C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11E84B46-9597-410B-A51F-E2E0F2FAF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6006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D4FD378-E29E-4996-A8B0-11E2368A6E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10732601" y="535113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7BA59DF4-225D-4521-9655-5F0DF52E48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C5295146-5EA5-417D-AAEE-F59000BC67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3768FE2E-63BB-4E2F-8744-A188E6C61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6" name="Graphic 12">
              <a:extLst>
                <a:ext uri="{FF2B5EF4-FFF2-40B4-BE49-F238E27FC236}">
                  <a16:creationId xmlns:a16="http://schemas.microsoft.com/office/drawing/2014/main" id="{4641D6CE-B3E9-440C-BAAE-6F6968AAAD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Graphic 15">
              <a:extLst>
                <a:ext uri="{FF2B5EF4-FFF2-40B4-BE49-F238E27FC236}">
                  <a16:creationId xmlns:a16="http://schemas.microsoft.com/office/drawing/2014/main" id="{8D02F1DC-8FDC-4424-8750-42EE6CB9FB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Graphic 15">
              <a:extLst>
                <a:ext uri="{FF2B5EF4-FFF2-40B4-BE49-F238E27FC236}">
                  <a16:creationId xmlns:a16="http://schemas.microsoft.com/office/drawing/2014/main" id="{2BB6A551-D864-43F8-B270-809C68AE3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57277C8-A482-4AA3-AFA6-7F211CE35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4" name="Tablo 4">
            <a:extLst>
              <a:ext uri="{FF2B5EF4-FFF2-40B4-BE49-F238E27FC236}">
                <a16:creationId xmlns:a16="http://schemas.microsoft.com/office/drawing/2014/main" id="{F210A45E-BFC9-DC95-C43D-73CF840504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8439834"/>
              </p:ext>
            </p:extLst>
          </p:nvPr>
        </p:nvGraphicFramePr>
        <p:xfrm>
          <a:off x="1491016" y="1179778"/>
          <a:ext cx="9143284" cy="4787944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4469768">
                  <a:extLst>
                    <a:ext uri="{9D8B030D-6E8A-4147-A177-3AD203B41FA5}">
                      <a16:colId xmlns:a16="http://schemas.microsoft.com/office/drawing/2014/main" val="3175889213"/>
                    </a:ext>
                  </a:extLst>
                </a:gridCol>
                <a:gridCol w="4673516">
                  <a:extLst>
                    <a:ext uri="{9D8B030D-6E8A-4147-A177-3AD203B41FA5}">
                      <a16:colId xmlns:a16="http://schemas.microsoft.com/office/drawing/2014/main" val="1381697715"/>
                    </a:ext>
                  </a:extLst>
                </a:gridCol>
              </a:tblGrid>
              <a:tr h="598493">
                <a:tc>
                  <a:txBody>
                    <a:bodyPr/>
                    <a:lstStyle/>
                    <a:p>
                      <a:r>
                        <a:rPr lang="en-US" sz="14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Sequence</a:t>
                      </a:r>
                    </a:p>
                  </a:txBody>
                  <a:tcPr marL="173502" marR="86751" marT="86751" marB="8675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Codeword</a:t>
                      </a:r>
                    </a:p>
                  </a:txBody>
                  <a:tcPr marL="173502" marR="86751" marT="86751" marB="8675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9638615"/>
                  </a:ext>
                </a:extLst>
              </a:tr>
              <a:tr h="598493"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</a:t>
                      </a:r>
                    </a:p>
                  </a:txBody>
                  <a:tcPr marL="173502" marR="86751" marT="86751" marB="86751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173502" marR="86751" marT="86751" marB="86751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1882583"/>
                  </a:ext>
                </a:extLst>
              </a:tr>
              <a:tr h="598493"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</a:t>
                      </a:r>
                    </a:p>
                  </a:txBody>
                  <a:tcPr marL="173502" marR="86751" marT="86751" marB="86751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</a:p>
                  </a:txBody>
                  <a:tcPr marL="173502" marR="86751" marT="86751" marB="86751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5997874"/>
                  </a:ext>
                </a:extLst>
              </a:tr>
              <a:tr h="598493"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L</a:t>
                      </a:r>
                    </a:p>
                  </a:txBody>
                  <a:tcPr marL="173502" marR="86751" marT="86751" marB="86751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12</a:t>
                      </a:r>
                    </a:p>
                  </a:txBody>
                  <a:tcPr marL="173502" marR="86751" marT="86751" marB="86751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1665713"/>
                  </a:ext>
                </a:extLst>
              </a:tr>
              <a:tr h="598493"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O</a:t>
                      </a:r>
                    </a:p>
                  </a:txBody>
                  <a:tcPr marL="173502" marR="86751" marT="86751" marB="86751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15</a:t>
                      </a:r>
                    </a:p>
                  </a:txBody>
                  <a:tcPr marL="173502" marR="86751" marT="86751" marB="86751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7748413"/>
                  </a:ext>
                </a:extLst>
              </a:tr>
              <a:tr h="598493"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CO</a:t>
                      </a:r>
                    </a:p>
                  </a:txBody>
                  <a:tcPr marL="173502" marR="86751" marT="86751" marB="86751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27</a:t>
                      </a:r>
                    </a:p>
                  </a:txBody>
                  <a:tcPr marL="173502" marR="86751" marT="86751" marB="86751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453152"/>
                  </a:ext>
                </a:extLst>
              </a:tr>
              <a:tr h="598493"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OC</a:t>
                      </a:r>
                    </a:p>
                  </a:txBody>
                  <a:tcPr marL="173502" marR="86751" marT="86751" marB="86751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28</a:t>
                      </a:r>
                    </a:p>
                  </a:txBody>
                  <a:tcPr marL="173502" marR="86751" marT="86751" marB="86751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7177493"/>
                  </a:ext>
                </a:extLst>
              </a:tr>
              <a:tr h="598493"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CA</a:t>
                      </a:r>
                    </a:p>
                  </a:txBody>
                  <a:tcPr marL="173502" marR="86751" marT="86751" marB="86751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29</a:t>
                      </a:r>
                    </a:p>
                  </a:txBody>
                  <a:tcPr marL="173502" marR="86751" marT="86751" marB="86751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1549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48681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8">
            <a:extLst>
              <a:ext uri="{FF2B5EF4-FFF2-40B4-BE49-F238E27FC236}">
                <a16:creationId xmlns:a16="http://schemas.microsoft.com/office/drawing/2014/main" id="{2F9C493A-9F03-49B4-B3FB-19CE5AC11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98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DFFD72A4-1C89-AB39-332B-D98CD1490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696952"/>
            <a:ext cx="10077196" cy="821794"/>
          </a:xfrm>
        </p:spPr>
        <p:txBody>
          <a:bodyPr>
            <a:normAutofit/>
          </a:bodyPr>
          <a:lstStyle/>
          <a:p>
            <a:r>
              <a:rPr lang="en-US" dirty="0"/>
              <a:t>Fourth Step</a:t>
            </a:r>
          </a:p>
        </p:txBody>
      </p:sp>
      <p:grpSp>
        <p:nvGrpSpPr>
          <p:cNvPr id="21" name="Graphic 78">
            <a:extLst>
              <a:ext uri="{FF2B5EF4-FFF2-40B4-BE49-F238E27FC236}">
                <a16:creationId xmlns:a16="http://schemas.microsoft.com/office/drawing/2014/main" id="{BC3D4A83-1EFA-4B2C-B330-849E358950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1708814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22" name="Graphic 78">
              <a:extLst>
                <a:ext uri="{FF2B5EF4-FFF2-40B4-BE49-F238E27FC236}">
                  <a16:creationId xmlns:a16="http://schemas.microsoft.com/office/drawing/2014/main" id="{3508E11F-ACA4-405C-A9FA-2577500EA2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aphic 78">
              <a:extLst>
                <a:ext uri="{FF2B5EF4-FFF2-40B4-BE49-F238E27FC236}">
                  <a16:creationId xmlns:a16="http://schemas.microsoft.com/office/drawing/2014/main" id="{82B1CDA4-B2EA-4968-8276-0552D6D74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23" name="Graphic 78">
                <a:extLst>
                  <a:ext uri="{FF2B5EF4-FFF2-40B4-BE49-F238E27FC236}">
                    <a16:creationId xmlns:a16="http://schemas.microsoft.com/office/drawing/2014/main" id="{F4337472-CDEB-4AFE-BBB9-5A11CA470D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Graphic 78">
                <a:extLst>
                  <a:ext uri="{FF2B5EF4-FFF2-40B4-BE49-F238E27FC236}">
                    <a16:creationId xmlns:a16="http://schemas.microsoft.com/office/drawing/2014/main" id="{6CD67A6D-EAE7-4891-ACC9-4AC0CCF44A3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Graphic 78">
                <a:extLst>
                  <a:ext uri="{FF2B5EF4-FFF2-40B4-BE49-F238E27FC236}">
                    <a16:creationId xmlns:a16="http://schemas.microsoft.com/office/drawing/2014/main" id="{F1769489-D4BC-4B3B-9E23-87FCFDAB4E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Graphic 78">
                <a:extLst>
                  <a:ext uri="{FF2B5EF4-FFF2-40B4-BE49-F238E27FC236}">
                    <a16:creationId xmlns:a16="http://schemas.microsoft.com/office/drawing/2014/main" id="{13E13021-8923-4A4D-84FA-DA886E2924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0A46C7D-C1BB-49B8-8D37-39742820E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84683" y="5165905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27" name="İçerik Yer Tutucusu 2">
            <a:extLst>
              <a:ext uri="{FF2B5EF4-FFF2-40B4-BE49-F238E27FC236}">
                <a16:creationId xmlns:a16="http://schemas.microsoft.com/office/drawing/2014/main" id="{CC0AAC50-081F-C0B6-6D7A-7DCEEFAE88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3700868"/>
              </p:ext>
            </p:extLst>
          </p:nvPr>
        </p:nvGraphicFramePr>
        <p:xfrm>
          <a:off x="525462" y="1804163"/>
          <a:ext cx="11004385" cy="4407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193693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8">
            <a:extLst>
              <a:ext uri="{FF2B5EF4-FFF2-40B4-BE49-F238E27FC236}">
                <a16:creationId xmlns:a16="http://schemas.microsoft.com/office/drawing/2014/main" id="{435959F4-53DA-47FF-BC24-1E5B75C69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7CF83E8-F6F0-41E3-B580-7412A04DD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8" name="Freeform: Shape 11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0" name="Freeform: Shape 13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2" name="Freeform: Shape 19">
            <a:extLst>
              <a:ext uri="{FF2B5EF4-FFF2-40B4-BE49-F238E27FC236}">
                <a16:creationId xmlns:a16="http://schemas.microsoft.com/office/drawing/2014/main" id="{59226104-0061-4319-8237-9C001BF85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50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23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1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25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 useBgFill="1">
        <p:nvSpPr>
          <p:cNvPr id="55" name="Rectangle 29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3D505D40-32E9-4C48-81F8-AD80433BE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-7670"/>
            <a:ext cx="3129498" cy="888208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507BF36-B92B-4CAC-BCA7-8364B51E1F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 flipV="1">
            <a:off x="1701611" y="285553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2276237E-3A6D-452F-879C-FB8C77A18D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38BC9243-F4BF-48A7-89AE-DFA5B37DE6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5DE414EC-F3DF-412E-9B22-5328DAA99C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38" name="Graphic 12">
              <a:extLst>
                <a:ext uri="{FF2B5EF4-FFF2-40B4-BE49-F238E27FC236}">
                  <a16:creationId xmlns:a16="http://schemas.microsoft.com/office/drawing/2014/main" id="{039C06B1-FDEA-47B1-8222-7D622CD72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Graphic 15">
              <a:extLst>
                <a:ext uri="{FF2B5EF4-FFF2-40B4-BE49-F238E27FC236}">
                  <a16:creationId xmlns:a16="http://schemas.microsoft.com/office/drawing/2014/main" id="{B834C8C1-9BD1-4635-8E5B-65815F901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Graphic 15">
              <a:extLst>
                <a:ext uri="{FF2B5EF4-FFF2-40B4-BE49-F238E27FC236}">
                  <a16:creationId xmlns:a16="http://schemas.microsoft.com/office/drawing/2014/main" id="{2963D456-B3F4-4EDC-827E-645741F64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3A58845-EFFB-4806-BC6D-47418C15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3" name="Graphic 78">
            <a:extLst>
              <a:ext uri="{FF2B5EF4-FFF2-40B4-BE49-F238E27FC236}">
                <a16:creationId xmlns:a16="http://schemas.microsoft.com/office/drawing/2014/main" id="{DBBA0A0D-8F6A-400A-9E49-8C008E2C7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44" name="Graphic 78">
              <a:extLst>
                <a:ext uri="{FF2B5EF4-FFF2-40B4-BE49-F238E27FC236}">
                  <a16:creationId xmlns:a16="http://schemas.microsoft.com/office/drawing/2014/main" id="{A5DD701E-4BC9-48E3-AF4F-013B52D63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5" name="Graphic 78">
              <a:extLst>
                <a:ext uri="{FF2B5EF4-FFF2-40B4-BE49-F238E27FC236}">
                  <a16:creationId xmlns:a16="http://schemas.microsoft.com/office/drawing/2014/main" id="{FB658B62-664D-4B3B-BBDA-235666290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46" name="Graphic 78">
                <a:extLst>
                  <a:ext uri="{FF2B5EF4-FFF2-40B4-BE49-F238E27FC236}">
                    <a16:creationId xmlns:a16="http://schemas.microsoft.com/office/drawing/2014/main" id="{B11F9D25-67B1-4BDB-A290-97B93A19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Graphic 78">
                <a:extLst>
                  <a:ext uri="{FF2B5EF4-FFF2-40B4-BE49-F238E27FC236}">
                    <a16:creationId xmlns:a16="http://schemas.microsoft.com/office/drawing/2014/main" id="{B9D5C40A-1B1B-4C25-9707-E8F1CF6EEC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Graphic 78">
                <a:extLst>
                  <a:ext uri="{FF2B5EF4-FFF2-40B4-BE49-F238E27FC236}">
                    <a16:creationId xmlns:a16="http://schemas.microsoft.com/office/drawing/2014/main" id="{2DD0C1D6-FF64-45AB-8775-83AB3C470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Graphic 78">
                <a:extLst>
                  <a:ext uri="{FF2B5EF4-FFF2-40B4-BE49-F238E27FC236}">
                    <a16:creationId xmlns:a16="http://schemas.microsoft.com/office/drawing/2014/main" id="{15AFBB84-8485-4329-89FC-04663D985B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aphicFrame>
        <p:nvGraphicFramePr>
          <p:cNvPr id="4" name="Tablo 4">
            <a:extLst>
              <a:ext uri="{FF2B5EF4-FFF2-40B4-BE49-F238E27FC236}">
                <a16:creationId xmlns:a16="http://schemas.microsoft.com/office/drawing/2014/main" id="{F31930C1-AF37-7C41-DD3F-7CD27571CC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8615225"/>
              </p:ext>
            </p:extLst>
          </p:nvPr>
        </p:nvGraphicFramePr>
        <p:xfrm>
          <a:off x="2684722" y="776362"/>
          <a:ext cx="8964486" cy="5305284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4374585">
                  <a:extLst>
                    <a:ext uri="{9D8B030D-6E8A-4147-A177-3AD203B41FA5}">
                      <a16:colId xmlns:a16="http://schemas.microsoft.com/office/drawing/2014/main" val="3322968937"/>
                    </a:ext>
                  </a:extLst>
                </a:gridCol>
                <a:gridCol w="4589901">
                  <a:extLst>
                    <a:ext uri="{9D8B030D-6E8A-4147-A177-3AD203B41FA5}">
                      <a16:colId xmlns:a16="http://schemas.microsoft.com/office/drawing/2014/main" val="4083627876"/>
                    </a:ext>
                  </a:extLst>
                </a:gridCol>
              </a:tblGrid>
              <a:tr h="589476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Sequence</a:t>
                      </a:r>
                    </a:p>
                  </a:txBody>
                  <a:tcPr marL="240602" marR="120301" marT="120301" marB="12030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Codeword</a:t>
                      </a:r>
                    </a:p>
                  </a:txBody>
                  <a:tcPr marL="240602" marR="120301" marT="120301" marB="12030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2806042"/>
                  </a:ext>
                </a:extLst>
              </a:tr>
              <a:tr h="589476"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</a:t>
                      </a:r>
                    </a:p>
                  </a:txBody>
                  <a:tcPr marL="240602" marR="114132" marT="120301" marB="120301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240602" marR="114132" marT="120301" marB="120301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9544595"/>
                  </a:ext>
                </a:extLst>
              </a:tr>
              <a:tr h="589476"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</a:t>
                      </a:r>
                    </a:p>
                  </a:txBody>
                  <a:tcPr marL="240602" marR="114132" marT="120301" marB="120301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</a:p>
                  </a:txBody>
                  <a:tcPr marL="240602" marR="114132" marT="120301" marB="120301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6972903"/>
                  </a:ext>
                </a:extLst>
              </a:tr>
              <a:tr h="589476"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L</a:t>
                      </a:r>
                    </a:p>
                  </a:txBody>
                  <a:tcPr marL="240602" marR="114132" marT="120301" marB="120301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12</a:t>
                      </a:r>
                    </a:p>
                  </a:txBody>
                  <a:tcPr marL="240602" marR="114132" marT="120301" marB="120301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1351486"/>
                  </a:ext>
                </a:extLst>
              </a:tr>
              <a:tr h="589476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O</a:t>
                      </a:r>
                    </a:p>
                  </a:txBody>
                  <a:tcPr marL="240602" marR="114132" marT="120301" marB="120301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15</a:t>
                      </a:r>
                    </a:p>
                  </a:txBody>
                  <a:tcPr marL="240602" marR="114132" marT="120301" marB="120301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8301652"/>
                  </a:ext>
                </a:extLst>
              </a:tr>
              <a:tr h="589476"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CO</a:t>
                      </a:r>
                    </a:p>
                  </a:txBody>
                  <a:tcPr marL="240602" marR="114132" marT="120301" marB="120301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27</a:t>
                      </a:r>
                    </a:p>
                  </a:txBody>
                  <a:tcPr marL="240602" marR="114132" marT="120301" marB="120301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205884"/>
                  </a:ext>
                </a:extLst>
              </a:tr>
              <a:tr h="589476"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OC</a:t>
                      </a:r>
                    </a:p>
                  </a:txBody>
                  <a:tcPr marL="240602" marR="114132" marT="120301" marB="120301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28</a:t>
                      </a:r>
                    </a:p>
                  </a:txBody>
                  <a:tcPr marL="240602" marR="114132" marT="120301" marB="120301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4796628"/>
                  </a:ext>
                </a:extLst>
              </a:tr>
              <a:tr h="589476"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CA</a:t>
                      </a:r>
                    </a:p>
                  </a:txBody>
                  <a:tcPr marL="240602" marR="114132" marT="120301" marB="120301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29</a:t>
                      </a:r>
                    </a:p>
                  </a:txBody>
                  <a:tcPr marL="240602" marR="114132" marT="120301" marB="120301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4254165"/>
                  </a:ext>
                </a:extLst>
              </a:tr>
              <a:tr h="589476"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AC</a:t>
                      </a:r>
                    </a:p>
                  </a:txBody>
                  <a:tcPr marL="240602" marR="114132" marT="120301" marB="120301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30</a:t>
                      </a:r>
                    </a:p>
                  </a:txBody>
                  <a:tcPr marL="240602" marR="114132" marT="120301" marB="120301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12272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94804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8">
            <a:extLst>
              <a:ext uri="{FF2B5EF4-FFF2-40B4-BE49-F238E27FC236}">
                <a16:creationId xmlns:a16="http://schemas.microsoft.com/office/drawing/2014/main" id="{2F9C493A-9F03-49B4-B3FB-19CE5AC11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98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DFFD72A4-1C89-AB39-332B-D98CD1490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696952"/>
            <a:ext cx="10077196" cy="821794"/>
          </a:xfrm>
        </p:spPr>
        <p:txBody>
          <a:bodyPr>
            <a:normAutofit/>
          </a:bodyPr>
          <a:lstStyle/>
          <a:p>
            <a:r>
              <a:rPr lang="en-US" dirty="0"/>
              <a:t>Fifth Step</a:t>
            </a:r>
          </a:p>
        </p:txBody>
      </p:sp>
      <p:grpSp>
        <p:nvGrpSpPr>
          <p:cNvPr id="21" name="Graphic 78">
            <a:extLst>
              <a:ext uri="{FF2B5EF4-FFF2-40B4-BE49-F238E27FC236}">
                <a16:creationId xmlns:a16="http://schemas.microsoft.com/office/drawing/2014/main" id="{BC3D4A83-1EFA-4B2C-B330-849E358950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1708814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22" name="Graphic 78">
              <a:extLst>
                <a:ext uri="{FF2B5EF4-FFF2-40B4-BE49-F238E27FC236}">
                  <a16:creationId xmlns:a16="http://schemas.microsoft.com/office/drawing/2014/main" id="{3508E11F-ACA4-405C-A9FA-2577500EA2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aphic 78">
              <a:extLst>
                <a:ext uri="{FF2B5EF4-FFF2-40B4-BE49-F238E27FC236}">
                  <a16:creationId xmlns:a16="http://schemas.microsoft.com/office/drawing/2014/main" id="{82B1CDA4-B2EA-4968-8276-0552D6D74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23" name="Graphic 78">
                <a:extLst>
                  <a:ext uri="{FF2B5EF4-FFF2-40B4-BE49-F238E27FC236}">
                    <a16:creationId xmlns:a16="http://schemas.microsoft.com/office/drawing/2014/main" id="{F4337472-CDEB-4AFE-BBB9-5A11CA470D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Graphic 78">
                <a:extLst>
                  <a:ext uri="{FF2B5EF4-FFF2-40B4-BE49-F238E27FC236}">
                    <a16:creationId xmlns:a16="http://schemas.microsoft.com/office/drawing/2014/main" id="{6CD67A6D-EAE7-4891-ACC9-4AC0CCF44A3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Graphic 78">
                <a:extLst>
                  <a:ext uri="{FF2B5EF4-FFF2-40B4-BE49-F238E27FC236}">
                    <a16:creationId xmlns:a16="http://schemas.microsoft.com/office/drawing/2014/main" id="{F1769489-D4BC-4B3B-9E23-87FCFDAB4E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Graphic 78">
                <a:extLst>
                  <a:ext uri="{FF2B5EF4-FFF2-40B4-BE49-F238E27FC236}">
                    <a16:creationId xmlns:a16="http://schemas.microsoft.com/office/drawing/2014/main" id="{13E13021-8923-4A4D-84FA-DA886E2924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0A46C7D-C1BB-49B8-8D37-39742820E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84683" y="5165905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27" name="İçerik Yer Tutucusu 2">
            <a:extLst>
              <a:ext uri="{FF2B5EF4-FFF2-40B4-BE49-F238E27FC236}">
                <a16:creationId xmlns:a16="http://schemas.microsoft.com/office/drawing/2014/main" id="{CC0AAC50-081F-C0B6-6D7A-7DCEEFAE88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5065537"/>
              </p:ext>
            </p:extLst>
          </p:nvPr>
        </p:nvGraphicFramePr>
        <p:xfrm>
          <a:off x="525462" y="1804163"/>
          <a:ext cx="11004385" cy="4407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016729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8">
            <a:extLst>
              <a:ext uri="{FF2B5EF4-FFF2-40B4-BE49-F238E27FC236}">
                <a16:creationId xmlns:a16="http://schemas.microsoft.com/office/drawing/2014/main" id="{2F9C493A-9F03-49B4-B3FB-19CE5AC11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98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DFFD72A4-1C89-AB39-332B-D98CD1490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696952"/>
            <a:ext cx="10077196" cy="821794"/>
          </a:xfrm>
        </p:spPr>
        <p:txBody>
          <a:bodyPr>
            <a:normAutofit/>
          </a:bodyPr>
          <a:lstStyle/>
          <a:p>
            <a:r>
              <a:rPr lang="en-US" dirty="0"/>
              <a:t>Sixth Step</a:t>
            </a:r>
          </a:p>
        </p:txBody>
      </p:sp>
      <p:grpSp>
        <p:nvGrpSpPr>
          <p:cNvPr id="21" name="Graphic 78">
            <a:extLst>
              <a:ext uri="{FF2B5EF4-FFF2-40B4-BE49-F238E27FC236}">
                <a16:creationId xmlns:a16="http://schemas.microsoft.com/office/drawing/2014/main" id="{BC3D4A83-1EFA-4B2C-B330-849E358950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1708814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22" name="Graphic 78">
              <a:extLst>
                <a:ext uri="{FF2B5EF4-FFF2-40B4-BE49-F238E27FC236}">
                  <a16:creationId xmlns:a16="http://schemas.microsoft.com/office/drawing/2014/main" id="{3508E11F-ACA4-405C-A9FA-2577500EA2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aphic 78">
              <a:extLst>
                <a:ext uri="{FF2B5EF4-FFF2-40B4-BE49-F238E27FC236}">
                  <a16:creationId xmlns:a16="http://schemas.microsoft.com/office/drawing/2014/main" id="{82B1CDA4-B2EA-4968-8276-0552D6D74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23" name="Graphic 78">
                <a:extLst>
                  <a:ext uri="{FF2B5EF4-FFF2-40B4-BE49-F238E27FC236}">
                    <a16:creationId xmlns:a16="http://schemas.microsoft.com/office/drawing/2014/main" id="{F4337472-CDEB-4AFE-BBB9-5A11CA470D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Graphic 78">
                <a:extLst>
                  <a:ext uri="{FF2B5EF4-FFF2-40B4-BE49-F238E27FC236}">
                    <a16:creationId xmlns:a16="http://schemas.microsoft.com/office/drawing/2014/main" id="{6CD67A6D-EAE7-4891-ACC9-4AC0CCF44A3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Graphic 78">
                <a:extLst>
                  <a:ext uri="{FF2B5EF4-FFF2-40B4-BE49-F238E27FC236}">
                    <a16:creationId xmlns:a16="http://schemas.microsoft.com/office/drawing/2014/main" id="{F1769489-D4BC-4B3B-9E23-87FCFDAB4E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Graphic 78">
                <a:extLst>
                  <a:ext uri="{FF2B5EF4-FFF2-40B4-BE49-F238E27FC236}">
                    <a16:creationId xmlns:a16="http://schemas.microsoft.com/office/drawing/2014/main" id="{13E13021-8923-4A4D-84FA-DA886E2924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0A46C7D-C1BB-49B8-8D37-39742820E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84683" y="5165905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27" name="İçerik Yer Tutucusu 2">
            <a:extLst>
              <a:ext uri="{FF2B5EF4-FFF2-40B4-BE49-F238E27FC236}">
                <a16:creationId xmlns:a16="http://schemas.microsoft.com/office/drawing/2014/main" id="{CC0AAC50-081F-C0B6-6D7A-7DCEEFAE88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2746494"/>
              </p:ext>
            </p:extLst>
          </p:nvPr>
        </p:nvGraphicFramePr>
        <p:xfrm>
          <a:off x="525462" y="1804163"/>
          <a:ext cx="11004385" cy="4407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928631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2F9C493A-9F03-49B4-B3FB-19CE5AC11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98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grpSp>
        <p:nvGrpSpPr>
          <p:cNvPr id="89" name="Graphic 78">
            <a:extLst>
              <a:ext uri="{FF2B5EF4-FFF2-40B4-BE49-F238E27FC236}">
                <a16:creationId xmlns:a16="http://schemas.microsoft.com/office/drawing/2014/main" id="{BC3D4A83-1EFA-4B2C-B330-849E358950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1708814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0" name="Graphic 78">
              <a:extLst>
                <a:ext uri="{FF2B5EF4-FFF2-40B4-BE49-F238E27FC236}">
                  <a16:creationId xmlns:a16="http://schemas.microsoft.com/office/drawing/2014/main" id="{3508E11F-ACA4-405C-A9FA-2577500EA2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6" name="Graphic 78">
              <a:extLst>
                <a:ext uri="{FF2B5EF4-FFF2-40B4-BE49-F238E27FC236}">
                  <a16:creationId xmlns:a16="http://schemas.microsoft.com/office/drawing/2014/main" id="{82B1CDA4-B2EA-4968-8276-0552D6D74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92" name="Graphic 78">
                <a:extLst>
                  <a:ext uri="{FF2B5EF4-FFF2-40B4-BE49-F238E27FC236}">
                    <a16:creationId xmlns:a16="http://schemas.microsoft.com/office/drawing/2014/main" id="{F4337472-CDEB-4AFE-BBB9-5A11CA470D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Graphic 78">
                <a:extLst>
                  <a:ext uri="{FF2B5EF4-FFF2-40B4-BE49-F238E27FC236}">
                    <a16:creationId xmlns:a16="http://schemas.microsoft.com/office/drawing/2014/main" id="{6CD67A6D-EAE7-4891-ACC9-4AC0CCF44A3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Graphic 78">
                <a:extLst>
                  <a:ext uri="{FF2B5EF4-FFF2-40B4-BE49-F238E27FC236}">
                    <a16:creationId xmlns:a16="http://schemas.microsoft.com/office/drawing/2014/main" id="{F1769489-D4BC-4B3B-9E23-87FCFDAB4E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Graphic 78">
                <a:extLst>
                  <a:ext uri="{FF2B5EF4-FFF2-40B4-BE49-F238E27FC236}">
                    <a16:creationId xmlns:a16="http://schemas.microsoft.com/office/drawing/2014/main" id="{13E13021-8923-4A4D-84FA-DA886E2924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97" name="Freeform: Shape 96">
            <a:extLst>
              <a:ext uri="{FF2B5EF4-FFF2-40B4-BE49-F238E27FC236}">
                <a16:creationId xmlns:a16="http://schemas.microsoft.com/office/drawing/2014/main" id="{90A46C7D-C1BB-49B8-8D37-39742820E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84683" y="5165905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4" name="Tablo 4">
            <a:extLst>
              <a:ext uri="{FF2B5EF4-FFF2-40B4-BE49-F238E27FC236}">
                <a16:creationId xmlns:a16="http://schemas.microsoft.com/office/drawing/2014/main" id="{A947F9D5-0D55-3496-9F4F-2D701D4B2E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4719663"/>
              </p:ext>
            </p:extLst>
          </p:nvPr>
        </p:nvGraphicFramePr>
        <p:xfrm>
          <a:off x="1586204" y="754848"/>
          <a:ext cx="9369225" cy="5365100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4581266">
                  <a:extLst>
                    <a:ext uri="{9D8B030D-6E8A-4147-A177-3AD203B41FA5}">
                      <a16:colId xmlns:a16="http://schemas.microsoft.com/office/drawing/2014/main" val="3983490968"/>
                    </a:ext>
                  </a:extLst>
                </a:gridCol>
                <a:gridCol w="4787959">
                  <a:extLst>
                    <a:ext uri="{9D8B030D-6E8A-4147-A177-3AD203B41FA5}">
                      <a16:colId xmlns:a16="http://schemas.microsoft.com/office/drawing/2014/main" val="1479405287"/>
                    </a:ext>
                  </a:extLst>
                </a:gridCol>
              </a:tblGrid>
              <a:tr h="536510">
                <a:tc>
                  <a:txBody>
                    <a:bodyPr/>
                    <a:lstStyle/>
                    <a:p>
                      <a:r>
                        <a:rPr lang="en-US" sz="15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Sequence</a:t>
                      </a:r>
                    </a:p>
                  </a:txBody>
                  <a:tcPr marL="183091" marR="91546" marT="91546" marB="9154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Codeword</a:t>
                      </a:r>
                    </a:p>
                  </a:txBody>
                  <a:tcPr marL="183091" marR="91546" marT="91546" marB="9154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6933906"/>
                  </a:ext>
                </a:extLst>
              </a:tr>
              <a:tr h="536510"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</a:t>
                      </a:r>
                    </a:p>
                  </a:txBody>
                  <a:tcPr marL="183091" marR="114264" marT="91546" marB="91546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183091" marR="114264" marT="91546" marB="91546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9147782"/>
                  </a:ext>
                </a:extLst>
              </a:tr>
              <a:tr h="536510"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</a:t>
                      </a:r>
                    </a:p>
                  </a:txBody>
                  <a:tcPr marL="183091" marR="114264" marT="91546" marB="91546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</a:p>
                  </a:txBody>
                  <a:tcPr marL="183091" marR="114264" marT="91546" marB="91546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5628816"/>
                  </a:ext>
                </a:extLst>
              </a:tr>
              <a:tr h="536510"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L</a:t>
                      </a:r>
                    </a:p>
                  </a:txBody>
                  <a:tcPr marL="183091" marR="114264" marT="91546" marB="91546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12</a:t>
                      </a:r>
                    </a:p>
                  </a:txBody>
                  <a:tcPr marL="183091" marR="114264" marT="91546" marB="91546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5723857"/>
                  </a:ext>
                </a:extLst>
              </a:tr>
              <a:tr h="536510"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O</a:t>
                      </a:r>
                    </a:p>
                  </a:txBody>
                  <a:tcPr marL="183091" marR="114264" marT="91546" marB="91546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15</a:t>
                      </a:r>
                    </a:p>
                  </a:txBody>
                  <a:tcPr marL="183091" marR="114264" marT="91546" marB="91546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5496223"/>
                  </a:ext>
                </a:extLst>
              </a:tr>
              <a:tr h="536510"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CO</a:t>
                      </a:r>
                    </a:p>
                  </a:txBody>
                  <a:tcPr marL="183091" marR="114264" marT="91546" marB="91546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27</a:t>
                      </a:r>
                    </a:p>
                  </a:txBody>
                  <a:tcPr marL="183091" marR="114264" marT="91546" marB="91546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7464212"/>
                  </a:ext>
                </a:extLst>
              </a:tr>
              <a:tr h="536510"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OC</a:t>
                      </a:r>
                    </a:p>
                  </a:txBody>
                  <a:tcPr marL="183091" marR="114264" marT="91546" marB="91546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28</a:t>
                      </a:r>
                    </a:p>
                  </a:txBody>
                  <a:tcPr marL="183091" marR="114264" marT="91546" marB="91546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4036176"/>
                  </a:ext>
                </a:extLst>
              </a:tr>
              <a:tr h="536510"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CA</a:t>
                      </a:r>
                    </a:p>
                  </a:txBody>
                  <a:tcPr marL="183091" marR="114264" marT="91546" marB="91546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29</a:t>
                      </a:r>
                    </a:p>
                  </a:txBody>
                  <a:tcPr marL="183091" marR="114264" marT="91546" marB="91546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746558"/>
                  </a:ext>
                </a:extLst>
              </a:tr>
              <a:tr h="536510"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AC</a:t>
                      </a:r>
                    </a:p>
                  </a:txBody>
                  <a:tcPr marL="183091" marR="114264" marT="91546" marB="91546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30</a:t>
                      </a:r>
                    </a:p>
                  </a:txBody>
                  <a:tcPr marL="183091" marR="114264" marT="91546" marB="91546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5834996"/>
                  </a:ext>
                </a:extLst>
              </a:tr>
              <a:tr h="536510"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COL</a:t>
                      </a:r>
                    </a:p>
                  </a:txBody>
                  <a:tcPr marL="183091" marR="91546" marT="91546" marB="91546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31</a:t>
                      </a:r>
                    </a:p>
                  </a:txBody>
                  <a:tcPr marL="183091" marR="91546" marT="91546" marB="91546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87132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05382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8">
            <a:extLst>
              <a:ext uri="{FF2B5EF4-FFF2-40B4-BE49-F238E27FC236}">
                <a16:creationId xmlns:a16="http://schemas.microsoft.com/office/drawing/2014/main" id="{2F9C493A-9F03-49B4-B3FB-19CE5AC11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98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DFFD72A4-1C89-AB39-332B-D98CD1490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696952"/>
            <a:ext cx="10077196" cy="821794"/>
          </a:xfrm>
        </p:spPr>
        <p:txBody>
          <a:bodyPr>
            <a:normAutofit/>
          </a:bodyPr>
          <a:lstStyle/>
          <a:p>
            <a:r>
              <a:rPr lang="en-US" dirty="0"/>
              <a:t>Seventh Step</a:t>
            </a:r>
          </a:p>
        </p:txBody>
      </p:sp>
      <p:grpSp>
        <p:nvGrpSpPr>
          <p:cNvPr id="21" name="Graphic 78">
            <a:extLst>
              <a:ext uri="{FF2B5EF4-FFF2-40B4-BE49-F238E27FC236}">
                <a16:creationId xmlns:a16="http://schemas.microsoft.com/office/drawing/2014/main" id="{BC3D4A83-1EFA-4B2C-B330-849E358950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1708814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22" name="Graphic 78">
              <a:extLst>
                <a:ext uri="{FF2B5EF4-FFF2-40B4-BE49-F238E27FC236}">
                  <a16:creationId xmlns:a16="http://schemas.microsoft.com/office/drawing/2014/main" id="{3508E11F-ACA4-405C-A9FA-2577500EA2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aphic 78">
              <a:extLst>
                <a:ext uri="{FF2B5EF4-FFF2-40B4-BE49-F238E27FC236}">
                  <a16:creationId xmlns:a16="http://schemas.microsoft.com/office/drawing/2014/main" id="{82B1CDA4-B2EA-4968-8276-0552D6D74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23" name="Graphic 78">
                <a:extLst>
                  <a:ext uri="{FF2B5EF4-FFF2-40B4-BE49-F238E27FC236}">
                    <a16:creationId xmlns:a16="http://schemas.microsoft.com/office/drawing/2014/main" id="{F4337472-CDEB-4AFE-BBB9-5A11CA470D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Graphic 78">
                <a:extLst>
                  <a:ext uri="{FF2B5EF4-FFF2-40B4-BE49-F238E27FC236}">
                    <a16:creationId xmlns:a16="http://schemas.microsoft.com/office/drawing/2014/main" id="{6CD67A6D-EAE7-4891-ACC9-4AC0CCF44A3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Graphic 78">
                <a:extLst>
                  <a:ext uri="{FF2B5EF4-FFF2-40B4-BE49-F238E27FC236}">
                    <a16:creationId xmlns:a16="http://schemas.microsoft.com/office/drawing/2014/main" id="{F1769489-D4BC-4B3B-9E23-87FCFDAB4E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Graphic 78">
                <a:extLst>
                  <a:ext uri="{FF2B5EF4-FFF2-40B4-BE49-F238E27FC236}">
                    <a16:creationId xmlns:a16="http://schemas.microsoft.com/office/drawing/2014/main" id="{13E13021-8923-4A4D-84FA-DA886E2924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0A46C7D-C1BB-49B8-8D37-39742820E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84683" y="5165905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27" name="İçerik Yer Tutucusu 2">
            <a:extLst>
              <a:ext uri="{FF2B5EF4-FFF2-40B4-BE49-F238E27FC236}">
                <a16:creationId xmlns:a16="http://schemas.microsoft.com/office/drawing/2014/main" id="{CC0AAC50-081F-C0B6-6D7A-7DCEEFAE88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2975590"/>
              </p:ext>
            </p:extLst>
          </p:nvPr>
        </p:nvGraphicFramePr>
        <p:xfrm>
          <a:off x="525462" y="1804163"/>
          <a:ext cx="11004385" cy="4407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791194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3" name="Rectangle 252">
            <a:extLst>
              <a:ext uri="{FF2B5EF4-FFF2-40B4-BE49-F238E27FC236}">
                <a16:creationId xmlns:a16="http://schemas.microsoft.com/office/drawing/2014/main" id="{142D98E1-37D2-4470-BF74-845E89795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55" name="Freeform: Shape 254">
            <a:extLst>
              <a:ext uri="{FF2B5EF4-FFF2-40B4-BE49-F238E27FC236}">
                <a16:creationId xmlns:a16="http://schemas.microsoft.com/office/drawing/2014/main" id="{3ED2C98F-B668-4CD9-862F-6BF4AE5D2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0"/>
            <a:ext cx="3976378" cy="127377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aphicFrame>
        <p:nvGraphicFramePr>
          <p:cNvPr id="6" name="Tablo 6">
            <a:extLst>
              <a:ext uri="{FF2B5EF4-FFF2-40B4-BE49-F238E27FC236}">
                <a16:creationId xmlns:a16="http://schemas.microsoft.com/office/drawing/2014/main" id="{8FA7F625-B4AA-F3A1-F59E-EC7B4D2F27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7366747"/>
              </p:ext>
            </p:extLst>
          </p:nvPr>
        </p:nvGraphicFramePr>
        <p:xfrm>
          <a:off x="1604865" y="704686"/>
          <a:ext cx="9912943" cy="5453514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4850687">
                  <a:extLst>
                    <a:ext uri="{9D8B030D-6E8A-4147-A177-3AD203B41FA5}">
                      <a16:colId xmlns:a16="http://schemas.microsoft.com/office/drawing/2014/main" val="590934959"/>
                    </a:ext>
                  </a:extLst>
                </a:gridCol>
                <a:gridCol w="5062256">
                  <a:extLst>
                    <a:ext uri="{9D8B030D-6E8A-4147-A177-3AD203B41FA5}">
                      <a16:colId xmlns:a16="http://schemas.microsoft.com/office/drawing/2014/main" val="3805122839"/>
                    </a:ext>
                  </a:extLst>
                </a:gridCol>
              </a:tblGrid>
              <a:tr h="495774">
                <a:tc>
                  <a:txBody>
                    <a:bodyPr/>
                    <a:lstStyle/>
                    <a:p>
                      <a:r>
                        <a:rPr lang="en-US" sz="1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Sequence</a:t>
                      </a:r>
                    </a:p>
                  </a:txBody>
                  <a:tcPr marL="194585" marR="110521" marT="97293" marB="9729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Codeword</a:t>
                      </a:r>
                    </a:p>
                  </a:txBody>
                  <a:tcPr marL="194585" marR="110521" marT="97293" marB="9729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4195715"/>
                  </a:ext>
                </a:extLst>
              </a:tr>
              <a:tr h="495774"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</a:t>
                      </a:r>
                    </a:p>
                  </a:txBody>
                  <a:tcPr marL="194585" marR="137947" marT="97293" marB="97293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194585" marR="137947" marT="97293" marB="97293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2222171"/>
                  </a:ext>
                </a:extLst>
              </a:tr>
              <a:tr h="495774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</a:t>
                      </a:r>
                    </a:p>
                  </a:txBody>
                  <a:tcPr marL="194585" marR="137947" marT="97293" marB="97293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</a:p>
                  </a:txBody>
                  <a:tcPr marL="194585" marR="137947" marT="97293" marB="97293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7812001"/>
                  </a:ext>
                </a:extLst>
              </a:tr>
              <a:tr h="495774"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L</a:t>
                      </a:r>
                    </a:p>
                  </a:txBody>
                  <a:tcPr marL="194585" marR="137947" marT="97293" marB="97293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12</a:t>
                      </a:r>
                    </a:p>
                  </a:txBody>
                  <a:tcPr marL="194585" marR="137947" marT="97293" marB="97293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8123466"/>
                  </a:ext>
                </a:extLst>
              </a:tr>
              <a:tr h="495774"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O</a:t>
                      </a:r>
                    </a:p>
                  </a:txBody>
                  <a:tcPr marL="194585" marR="137947" marT="97293" marB="97293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15</a:t>
                      </a:r>
                    </a:p>
                  </a:txBody>
                  <a:tcPr marL="194585" marR="137947" marT="97293" marB="97293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4082510"/>
                  </a:ext>
                </a:extLst>
              </a:tr>
              <a:tr h="495774"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CO</a:t>
                      </a:r>
                    </a:p>
                  </a:txBody>
                  <a:tcPr marL="194585" marR="137947" marT="97293" marB="97293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27</a:t>
                      </a:r>
                    </a:p>
                  </a:txBody>
                  <a:tcPr marL="194585" marR="137947" marT="97293" marB="97293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6993045"/>
                  </a:ext>
                </a:extLst>
              </a:tr>
              <a:tr h="495774"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OC</a:t>
                      </a:r>
                    </a:p>
                  </a:txBody>
                  <a:tcPr marL="194585" marR="137947" marT="97293" marB="97293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28</a:t>
                      </a:r>
                    </a:p>
                  </a:txBody>
                  <a:tcPr marL="194585" marR="137947" marT="97293" marB="97293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3082642"/>
                  </a:ext>
                </a:extLst>
              </a:tr>
              <a:tr h="495774"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CA</a:t>
                      </a:r>
                    </a:p>
                  </a:txBody>
                  <a:tcPr marL="194585" marR="137947" marT="97293" marB="97293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29</a:t>
                      </a:r>
                    </a:p>
                  </a:txBody>
                  <a:tcPr marL="194585" marR="137947" marT="97293" marB="97293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3312372"/>
                  </a:ext>
                </a:extLst>
              </a:tr>
              <a:tr h="495774"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AC</a:t>
                      </a:r>
                    </a:p>
                  </a:txBody>
                  <a:tcPr marL="194585" marR="137947" marT="97293" marB="97293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30</a:t>
                      </a:r>
                    </a:p>
                  </a:txBody>
                  <a:tcPr marL="194585" marR="137947" marT="97293" marB="97293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798169"/>
                  </a:ext>
                </a:extLst>
              </a:tr>
              <a:tr h="495774"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COL</a:t>
                      </a:r>
                    </a:p>
                  </a:txBody>
                  <a:tcPr marL="194585" marR="110521" marT="97293" marB="97293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31</a:t>
                      </a:r>
                    </a:p>
                  </a:txBody>
                  <a:tcPr marL="194585" marR="110521" marT="97293" marB="97293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4012596"/>
                  </a:ext>
                </a:extLst>
              </a:tr>
              <a:tr h="495774"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AL</a:t>
                      </a:r>
                    </a:p>
                  </a:txBody>
                  <a:tcPr marL="194585" marR="110393" marT="97293" marB="97293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32</a:t>
                      </a:r>
                    </a:p>
                  </a:txBody>
                  <a:tcPr marL="194585" marR="110393" marT="97293" marB="97293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65710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0916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8">
            <a:extLst>
              <a:ext uri="{FF2B5EF4-FFF2-40B4-BE49-F238E27FC236}">
                <a16:creationId xmlns:a16="http://schemas.microsoft.com/office/drawing/2014/main" id="{142D98E1-37D2-4470-BF74-845E89795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08D8F3D3-77AB-3986-3893-33DFF86DC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638176"/>
            <a:ext cx="4266544" cy="2861770"/>
          </a:xfrm>
        </p:spPr>
        <p:txBody>
          <a:bodyPr anchor="b">
            <a:normAutofit/>
          </a:bodyPr>
          <a:lstStyle/>
          <a:p>
            <a:r>
              <a:rPr lang="en-US" dirty="0"/>
              <a:t>History</a:t>
            </a:r>
          </a:p>
        </p:txBody>
      </p:sp>
      <p:grpSp>
        <p:nvGrpSpPr>
          <p:cNvPr id="52" name="Graphic 78">
            <a:extLst>
              <a:ext uri="{FF2B5EF4-FFF2-40B4-BE49-F238E27FC236}">
                <a16:creationId xmlns:a16="http://schemas.microsoft.com/office/drawing/2014/main" id="{91868ACA-CC8C-4FA4-8E32-6DB1C7DA9E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695859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2" name="Graphic 78">
              <a:extLst>
                <a:ext uri="{FF2B5EF4-FFF2-40B4-BE49-F238E27FC236}">
                  <a16:creationId xmlns:a16="http://schemas.microsoft.com/office/drawing/2014/main" id="{7C343158-D3CD-4482-AAA0-375D2E6667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aphic 78">
              <a:extLst>
                <a:ext uri="{FF2B5EF4-FFF2-40B4-BE49-F238E27FC236}">
                  <a16:creationId xmlns:a16="http://schemas.microsoft.com/office/drawing/2014/main" id="{12BFE3E3-92EC-47DC-8E6A-6E77132C2D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1F0F2188-9504-4EAD-A8A2-B1779FB86B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Graphic 78">
                <a:extLst>
                  <a:ext uri="{FF2B5EF4-FFF2-40B4-BE49-F238E27FC236}">
                    <a16:creationId xmlns:a16="http://schemas.microsoft.com/office/drawing/2014/main" id="{14602C7D-08A5-44A5-B005-E79603849E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Graphic 78">
                <a:extLst>
                  <a:ext uri="{FF2B5EF4-FFF2-40B4-BE49-F238E27FC236}">
                    <a16:creationId xmlns:a16="http://schemas.microsoft.com/office/drawing/2014/main" id="{099F2E62-E605-487B-AC3C-11052444D8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02A21D38-C00D-4E35-8B0F-3E63C4B376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aphicFrame>
        <p:nvGraphicFramePr>
          <p:cNvPr id="5" name="İçerik Yer Tutucusu 2">
            <a:extLst>
              <a:ext uri="{FF2B5EF4-FFF2-40B4-BE49-F238E27FC236}">
                <a16:creationId xmlns:a16="http://schemas.microsoft.com/office/drawing/2014/main" id="{A5B37976-0728-9D42-2392-79CB54A68E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5093484"/>
              </p:ext>
            </p:extLst>
          </p:nvPr>
        </p:nvGraphicFramePr>
        <p:xfrm>
          <a:off x="4796896" y="497732"/>
          <a:ext cx="6757555" cy="57074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606456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8">
            <a:extLst>
              <a:ext uri="{FF2B5EF4-FFF2-40B4-BE49-F238E27FC236}">
                <a16:creationId xmlns:a16="http://schemas.microsoft.com/office/drawing/2014/main" id="{2F9C493A-9F03-49B4-B3FB-19CE5AC11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98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DFFD72A4-1C89-AB39-332B-D98CD1490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696952"/>
            <a:ext cx="10077196" cy="821794"/>
          </a:xfrm>
        </p:spPr>
        <p:txBody>
          <a:bodyPr>
            <a:normAutofit/>
          </a:bodyPr>
          <a:lstStyle/>
          <a:p>
            <a:r>
              <a:rPr lang="en-US" dirty="0"/>
              <a:t>Eighth Step</a:t>
            </a:r>
          </a:p>
        </p:txBody>
      </p:sp>
      <p:grpSp>
        <p:nvGrpSpPr>
          <p:cNvPr id="21" name="Graphic 78">
            <a:extLst>
              <a:ext uri="{FF2B5EF4-FFF2-40B4-BE49-F238E27FC236}">
                <a16:creationId xmlns:a16="http://schemas.microsoft.com/office/drawing/2014/main" id="{BC3D4A83-1EFA-4B2C-B330-849E358950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1708814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22" name="Graphic 78">
              <a:extLst>
                <a:ext uri="{FF2B5EF4-FFF2-40B4-BE49-F238E27FC236}">
                  <a16:creationId xmlns:a16="http://schemas.microsoft.com/office/drawing/2014/main" id="{3508E11F-ACA4-405C-A9FA-2577500EA2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aphic 78">
              <a:extLst>
                <a:ext uri="{FF2B5EF4-FFF2-40B4-BE49-F238E27FC236}">
                  <a16:creationId xmlns:a16="http://schemas.microsoft.com/office/drawing/2014/main" id="{82B1CDA4-B2EA-4968-8276-0552D6D74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23" name="Graphic 78">
                <a:extLst>
                  <a:ext uri="{FF2B5EF4-FFF2-40B4-BE49-F238E27FC236}">
                    <a16:creationId xmlns:a16="http://schemas.microsoft.com/office/drawing/2014/main" id="{F4337472-CDEB-4AFE-BBB9-5A11CA470D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Graphic 78">
                <a:extLst>
                  <a:ext uri="{FF2B5EF4-FFF2-40B4-BE49-F238E27FC236}">
                    <a16:creationId xmlns:a16="http://schemas.microsoft.com/office/drawing/2014/main" id="{6CD67A6D-EAE7-4891-ACC9-4AC0CCF44A3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Graphic 78">
                <a:extLst>
                  <a:ext uri="{FF2B5EF4-FFF2-40B4-BE49-F238E27FC236}">
                    <a16:creationId xmlns:a16="http://schemas.microsoft.com/office/drawing/2014/main" id="{F1769489-D4BC-4B3B-9E23-87FCFDAB4E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Graphic 78">
                <a:extLst>
                  <a:ext uri="{FF2B5EF4-FFF2-40B4-BE49-F238E27FC236}">
                    <a16:creationId xmlns:a16="http://schemas.microsoft.com/office/drawing/2014/main" id="{13E13021-8923-4A4D-84FA-DA886E2924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0A46C7D-C1BB-49B8-8D37-39742820E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84683" y="5165905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27" name="İçerik Yer Tutucusu 2">
            <a:extLst>
              <a:ext uri="{FF2B5EF4-FFF2-40B4-BE49-F238E27FC236}">
                <a16:creationId xmlns:a16="http://schemas.microsoft.com/office/drawing/2014/main" id="{CC0AAC50-081F-C0B6-6D7A-7DCEEFAE88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4907632"/>
              </p:ext>
            </p:extLst>
          </p:nvPr>
        </p:nvGraphicFramePr>
        <p:xfrm>
          <a:off x="525462" y="1804163"/>
          <a:ext cx="11004385" cy="4407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674870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7">
            <a:extLst>
              <a:ext uri="{FF2B5EF4-FFF2-40B4-BE49-F238E27FC236}">
                <a16:creationId xmlns:a16="http://schemas.microsoft.com/office/drawing/2014/main" id="{2F9C493A-9F03-49B4-B3FB-19CE5AC11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98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32" name="Freeform: Shape 9">
            <a:extLst>
              <a:ext uri="{FF2B5EF4-FFF2-40B4-BE49-F238E27FC236}">
                <a16:creationId xmlns:a16="http://schemas.microsoft.com/office/drawing/2014/main" id="{90A46C7D-C1BB-49B8-8D37-39742820E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2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6AAF29FE-6DD0-994A-E3F3-E329BBF59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7602283" cy="1455091"/>
          </a:xfrm>
        </p:spPr>
        <p:txBody>
          <a:bodyPr>
            <a:normAutofit/>
          </a:bodyPr>
          <a:lstStyle/>
          <a:p>
            <a:r>
              <a:rPr lang="en-US" dirty="0"/>
              <a:t>Output of the LZW</a:t>
            </a:r>
          </a:p>
        </p:txBody>
      </p:sp>
      <p:grpSp>
        <p:nvGrpSpPr>
          <p:cNvPr id="33" name="Graphic 78">
            <a:extLst>
              <a:ext uri="{FF2B5EF4-FFF2-40B4-BE49-F238E27FC236}">
                <a16:creationId xmlns:a16="http://schemas.microsoft.com/office/drawing/2014/main" id="{61BBAB6F-65E6-4E2B-B363-6AB27C84E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717" y="2585111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34" name="Graphic 78">
              <a:extLst>
                <a:ext uri="{FF2B5EF4-FFF2-40B4-BE49-F238E27FC236}">
                  <a16:creationId xmlns:a16="http://schemas.microsoft.com/office/drawing/2014/main" id="{6DA3BBB2-E620-4C13-98C9-FE1EF7D2E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aphic 78">
              <a:extLst>
                <a:ext uri="{FF2B5EF4-FFF2-40B4-BE49-F238E27FC236}">
                  <a16:creationId xmlns:a16="http://schemas.microsoft.com/office/drawing/2014/main" id="{ADC9AB5D-88A1-4FA9-B467-E8EF8FFE5B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35" name="Graphic 78">
                <a:extLst>
                  <a:ext uri="{FF2B5EF4-FFF2-40B4-BE49-F238E27FC236}">
                    <a16:creationId xmlns:a16="http://schemas.microsoft.com/office/drawing/2014/main" id="{0867B8E5-4535-4743-8235-6612FEA410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Graphic 78">
                <a:extLst>
                  <a:ext uri="{FF2B5EF4-FFF2-40B4-BE49-F238E27FC236}">
                    <a16:creationId xmlns:a16="http://schemas.microsoft.com/office/drawing/2014/main" id="{BE48FEA7-5915-4751-8090-63F3094324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Graphic 78">
                <a:extLst>
                  <a:ext uri="{FF2B5EF4-FFF2-40B4-BE49-F238E27FC236}">
                    <a16:creationId xmlns:a16="http://schemas.microsoft.com/office/drawing/2014/main" id="{32B378CE-44FD-4120-B9ED-7828D4EE9A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Graphic 78">
                <a:extLst>
                  <a:ext uri="{FF2B5EF4-FFF2-40B4-BE49-F238E27FC236}">
                    <a16:creationId xmlns:a16="http://schemas.microsoft.com/office/drawing/2014/main" id="{40FA43D3-D34B-4BC7-80D0-F3E75A222A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A907025-04ED-4829-2F96-AA51705B8C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17" y="2796427"/>
            <a:ext cx="8628929" cy="3274503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We initialized a dictionary with 26 letters and ended up with a dictionary of 32 sequences.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“COCACOLA” was initially: &lt;3&gt; &lt;15&gt; &lt;3&gt; &lt;1&gt; &lt;3&gt; &lt;15&gt; &lt;12&gt; &lt;1&gt;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&lt;3&gt; &lt;15&gt; repeats itself, so after LZW: &lt;3&gt; &lt;15&gt; &lt;3&gt; &lt;1&gt; &lt;27&gt; &lt;12&gt; &lt;1&gt;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Initial size of the word was 8 characters * 5 bits/character = 40 bits.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Final size of the encoded word is 7 characters * 5 bits/character = 35 bits.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This is a 12.5% reduction!</a:t>
            </a:r>
          </a:p>
        </p:txBody>
      </p:sp>
      <p:sp>
        <p:nvSpPr>
          <p:cNvPr id="39" name="Freeform: Shape 19">
            <a:extLst>
              <a:ext uri="{FF2B5EF4-FFF2-40B4-BE49-F238E27FC236}">
                <a16:creationId xmlns:a16="http://schemas.microsoft.com/office/drawing/2014/main" id="{D5B4F0F5-BE58-4EC0-B650-A71A07437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40" name="Group 21">
            <a:extLst>
              <a:ext uri="{FF2B5EF4-FFF2-40B4-BE49-F238E27FC236}">
                <a16:creationId xmlns:a16="http://schemas.microsoft.com/office/drawing/2014/main" id="{E700C1F5-B637-45FE-96CC-270D263A5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41" name="Freeform: Shape 22">
              <a:extLst>
                <a:ext uri="{FF2B5EF4-FFF2-40B4-BE49-F238E27FC236}">
                  <a16:creationId xmlns:a16="http://schemas.microsoft.com/office/drawing/2014/main" id="{83DA22C9-3830-4323-9087-6D7C1E6AA3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2" name="Freeform: Shape 23">
              <a:extLst>
                <a:ext uri="{FF2B5EF4-FFF2-40B4-BE49-F238E27FC236}">
                  <a16:creationId xmlns:a16="http://schemas.microsoft.com/office/drawing/2014/main" id="{A5AC4DA9-FD16-4055-8D2D-95D615C03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3" name="Freeform: Shape 24">
              <a:extLst>
                <a:ext uri="{FF2B5EF4-FFF2-40B4-BE49-F238E27FC236}">
                  <a16:creationId xmlns:a16="http://schemas.microsoft.com/office/drawing/2014/main" id="{8BA7D58E-9AB5-4B54-A635-2E86BEC78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4" name="Graphic 12">
              <a:extLst>
                <a:ext uri="{FF2B5EF4-FFF2-40B4-BE49-F238E27FC236}">
                  <a16:creationId xmlns:a16="http://schemas.microsoft.com/office/drawing/2014/main" id="{B7D72779-BBD2-4D64-B6B1-E052E227EB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Graphic 15">
              <a:extLst>
                <a:ext uri="{FF2B5EF4-FFF2-40B4-BE49-F238E27FC236}">
                  <a16:creationId xmlns:a16="http://schemas.microsoft.com/office/drawing/2014/main" id="{569BD34C-BFEF-4FB1-A094-2D9E687CD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Graphic 15">
              <a:extLst>
                <a:ext uri="{FF2B5EF4-FFF2-40B4-BE49-F238E27FC236}">
                  <a16:creationId xmlns:a16="http://schemas.microsoft.com/office/drawing/2014/main" id="{DC258A66-ED52-4FA3-96CE-7932E91F5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28">
              <a:extLst>
                <a:ext uri="{FF2B5EF4-FFF2-40B4-BE49-F238E27FC236}">
                  <a16:creationId xmlns:a16="http://schemas.microsoft.com/office/drawing/2014/main" id="{BEC6A48C-21EF-4485-9836-044550003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40805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8A018AB-315A-9CA7-B0E7-2BCAC0374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Decompression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5E1133F-6415-11F0-F86F-34CBE5749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To be able to decompress an LZW compressed data, initial dictionary must be present.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Let’s say we want to decompress the compressed “COCACOLA” word; we must have the initial dictionary, that is, the English alphabet.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word was converted into &lt;3&gt; &lt;15&gt; &lt;3&gt; &lt;1&gt; &lt;27&gt; &lt;12&gt; &lt;1&gt;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We don’t have to know what &lt;27&gt; means, we can deduce what it represents by encoding the string as we know while decompressing it.</a:t>
            </a:r>
          </a:p>
        </p:txBody>
      </p:sp>
    </p:spTree>
    <p:extLst>
      <p:ext uri="{BB962C8B-B14F-4D97-AF65-F5344CB8AC3E}">
        <p14:creationId xmlns:p14="http://schemas.microsoft.com/office/powerpoint/2010/main" val="12207354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2F9C493A-9F03-49B4-B3FB-19CE5AC11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98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90A46C7D-C1BB-49B8-8D37-39742820E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2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36" name="Graphic 78">
            <a:extLst>
              <a:ext uri="{FF2B5EF4-FFF2-40B4-BE49-F238E27FC236}">
                <a16:creationId xmlns:a16="http://schemas.microsoft.com/office/drawing/2014/main" id="{61BBAB6F-65E6-4E2B-B363-6AB27C84E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717" y="2585111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37" name="Graphic 78">
              <a:extLst>
                <a:ext uri="{FF2B5EF4-FFF2-40B4-BE49-F238E27FC236}">
                  <a16:creationId xmlns:a16="http://schemas.microsoft.com/office/drawing/2014/main" id="{6DA3BBB2-E620-4C13-98C9-FE1EF7D2E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8" name="Graphic 78">
              <a:extLst>
                <a:ext uri="{FF2B5EF4-FFF2-40B4-BE49-F238E27FC236}">
                  <a16:creationId xmlns:a16="http://schemas.microsoft.com/office/drawing/2014/main" id="{ADC9AB5D-88A1-4FA9-B467-E8EF8FFE5B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39" name="Graphic 78">
                <a:extLst>
                  <a:ext uri="{FF2B5EF4-FFF2-40B4-BE49-F238E27FC236}">
                    <a16:creationId xmlns:a16="http://schemas.microsoft.com/office/drawing/2014/main" id="{0867B8E5-4535-4743-8235-6612FEA410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Graphic 78">
                <a:extLst>
                  <a:ext uri="{FF2B5EF4-FFF2-40B4-BE49-F238E27FC236}">
                    <a16:creationId xmlns:a16="http://schemas.microsoft.com/office/drawing/2014/main" id="{BE48FEA7-5915-4751-8090-63F3094324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Graphic 78">
                <a:extLst>
                  <a:ext uri="{FF2B5EF4-FFF2-40B4-BE49-F238E27FC236}">
                    <a16:creationId xmlns:a16="http://schemas.microsoft.com/office/drawing/2014/main" id="{32B378CE-44FD-4120-B9ED-7828D4EE9A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Graphic 78">
                <a:extLst>
                  <a:ext uri="{FF2B5EF4-FFF2-40B4-BE49-F238E27FC236}">
                    <a16:creationId xmlns:a16="http://schemas.microsoft.com/office/drawing/2014/main" id="{40FA43D3-D34B-4BC7-80D0-F3E75A222A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2269132-7161-8CCF-76B1-574995B065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17" y="2796427"/>
            <a:ext cx="9999612" cy="327450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800" b="1" dirty="0"/>
              <a:t>Let’s decompress character by character: &lt;3&gt; &lt;15&gt; &lt;3&gt; &lt;1&gt; &lt;27&gt; &lt;12&gt; &lt;1&gt;</a:t>
            </a:r>
            <a:endParaRPr lang="en-US" sz="1800" dirty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1800" dirty="0"/>
              <a:t>&lt;3&gt; would output ‘C’ and &lt;15&gt; would output ‘O’: &lt;3&gt; &lt;15&gt; is now encoded as &lt;27&gt;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1800" dirty="0"/>
              <a:t>We move on to the 3</a:t>
            </a:r>
            <a:r>
              <a:rPr lang="en-US" sz="1800" baseline="30000" dirty="0"/>
              <a:t>rd</a:t>
            </a:r>
            <a:r>
              <a:rPr lang="en-US" sz="1800" dirty="0"/>
              <a:t> character &lt;3&gt; which is ‘C’: &lt;15&gt; &lt;3&gt; is now encoded as &lt;28&gt;.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1800" dirty="0"/>
              <a:t>&lt;1&gt; outputs ‘A’:  &lt;3&gt; &lt;1&gt; is now encoded as &lt;29&gt;.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1800" dirty="0"/>
              <a:t>&lt;27&gt; outputs &lt;3&gt; &lt;15&gt;, so &lt;1&gt; &lt;27&gt; &lt;12&gt; &lt;1&gt; is now &lt;1&gt; &lt;3&gt; &lt;15&gt; &lt;12&gt; &lt;1&gt;.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1800" dirty="0"/>
              <a:t>…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1800" dirty="0"/>
              <a:t>&lt;3&gt; &lt;15&gt; &lt;3&gt; &lt;1&gt; &lt;27&gt; &lt;12&gt; &lt;1&gt; is decompressed to: “COCACOLA”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endParaRPr lang="en-US" sz="1400" dirty="0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D5B4F0F5-BE58-4EC0-B650-A71A07437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E700C1F5-B637-45FE-96CC-270D263A5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83DA22C9-3830-4323-9087-6D7C1E6AA3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A5AC4DA9-FD16-4055-8D2D-95D615C03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8BA7D58E-9AB5-4B54-A635-2E86BEC78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50" name="Graphic 12">
              <a:extLst>
                <a:ext uri="{FF2B5EF4-FFF2-40B4-BE49-F238E27FC236}">
                  <a16:creationId xmlns:a16="http://schemas.microsoft.com/office/drawing/2014/main" id="{B7D72779-BBD2-4D64-B6B1-E052E227EB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Graphic 15">
              <a:extLst>
                <a:ext uri="{FF2B5EF4-FFF2-40B4-BE49-F238E27FC236}">
                  <a16:creationId xmlns:a16="http://schemas.microsoft.com/office/drawing/2014/main" id="{569BD34C-BFEF-4FB1-A094-2D9E687CD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Graphic 15">
              <a:extLst>
                <a:ext uri="{FF2B5EF4-FFF2-40B4-BE49-F238E27FC236}">
                  <a16:creationId xmlns:a16="http://schemas.microsoft.com/office/drawing/2014/main" id="{DC258A66-ED52-4FA3-96CE-7932E91F5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EC6A48C-21EF-4485-9836-044550003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886712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3CE4B54-C9B3-E395-368D-BF3587CA4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 Analysis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FA34A1A-BF7C-431D-4171-CDF7CBF3AE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Let’s take the string “COCACOLA” again.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compression process took 8 steps; the word “COCACOLA” has 8 letters.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This correlation is explained with the fact that the algorithm goes over the given data of length n only once and processes each element of the data.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time complexity for the LZW algorithm is; therefore, O(n).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amount of space needed is linearly proportional to the size of the data and is smaller than or equal to that, thus “compression”.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So, the space complexity for the LZW algorithm is also O(n).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7415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9DDFBD3-FBCA-4A1C-867C-ECC1306EB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of the Problem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E8FDE79-EB4B-2327-0B3A-ED2E73F29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Let’s say that you are the IT manager of a book editorial company that is quite big.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You get hundreds of book to be edited each day.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By company policy, each book must be evaluated/edited by 5 editors.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Each editor must forward the book to another editor after editing.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This costs your company a lot of money and you want to cut server costs down.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9195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B283B06-3F19-432B-8EAF-CB2E7FB42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80DAEF5-B862-1333-D280-2F4D229B3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You come up with a system that editors must follow before forwarding the book.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Your system is that each editor uploads their edited books to a locally installed program that compresses it using the LZW algorithm, then forwards the compressed book file to another editor.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Moreover, each editor gets a compressed book file and uploads it to the same program to decompress it, to be able to edit on it.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394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C7E30FE-750F-01D1-C03D-5760E4E5E6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Program takes an input .txt file and produces an output file that is also of type .txt.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Program gives two options after uploading the input .txt file:</a:t>
            </a:r>
          </a:p>
          <a:p>
            <a:pPr marL="914400" lvl="2" indent="-457200">
              <a:buFont typeface="+mj-lt"/>
              <a:buAutoNum type="arabicPeriod"/>
            </a:pPr>
            <a:r>
              <a:rPr lang="en-US" dirty="0"/>
              <a:t>Compress</a:t>
            </a:r>
          </a:p>
          <a:p>
            <a:pPr marL="914400" lvl="2" indent="-457200">
              <a:buFont typeface="+mj-lt"/>
              <a:buAutoNum type="arabicPeriod"/>
            </a:pPr>
            <a:r>
              <a:rPr lang="en-US" dirty="0"/>
              <a:t>Decompress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Then, creates the compressed or the decompressed version of the uploaded file depending on your choice.</a:t>
            </a:r>
          </a:p>
        </p:txBody>
      </p:sp>
    </p:spTree>
    <p:extLst>
      <p:ext uri="{BB962C8B-B14F-4D97-AF65-F5344CB8AC3E}">
        <p14:creationId xmlns:p14="http://schemas.microsoft.com/office/powerpoint/2010/main" val="10273834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35959F4-53DA-47FF-BC24-1E5B75C69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7CF83E8-F6F0-41E3-B580-7412A04DD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9226104-0061-4319-8237-9C001BF85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2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23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25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88D11315-1994-C5E6-6E56-211F620F1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1122363"/>
            <a:ext cx="4841669" cy="1978346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dirty="0"/>
              <a:t>Forwarding Original or Decompressed Book Files</a:t>
            </a: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CF7F2079-504C-499A-A644-58F4DDC76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2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aphic 78">
            <a:extLst>
              <a:ext uri="{FF2B5EF4-FFF2-40B4-BE49-F238E27FC236}">
                <a16:creationId xmlns:a16="http://schemas.microsoft.com/office/drawing/2014/main" id="{DBBA0A0D-8F6A-400A-9E49-8C008E2C7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35" name="Graphic 78">
              <a:extLst>
                <a:ext uri="{FF2B5EF4-FFF2-40B4-BE49-F238E27FC236}">
                  <a16:creationId xmlns:a16="http://schemas.microsoft.com/office/drawing/2014/main" id="{A5DD701E-4BC9-48E3-AF4F-013B52D63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6" name="Graphic 78">
              <a:extLst>
                <a:ext uri="{FF2B5EF4-FFF2-40B4-BE49-F238E27FC236}">
                  <a16:creationId xmlns:a16="http://schemas.microsoft.com/office/drawing/2014/main" id="{FB658B62-664D-4B3B-BBDA-235666290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37" name="Graphic 78">
                <a:extLst>
                  <a:ext uri="{FF2B5EF4-FFF2-40B4-BE49-F238E27FC236}">
                    <a16:creationId xmlns:a16="http://schemas.microsoft.com/office/drawing/2014/main" id="{B11F9D25-67B1-4BDB-A290-97B93A19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Graphic 78">
                <a:extLst>
                  <a:ext uri="{FF2B5EF4-FFF2-40B4-BE49-F238E27FC236}">
                    <a16:creationId xmlns:a16="http://schemas.microsoft.com/office/drawing/2014/main" id="{B9D5C40A-1B1B-4C25-9707-E8F1CF6EEC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Graphic 78">
                <a:extLst>
                  <a:ext uri="{FF2B5EF4-FFF2-40B4-BE49-F238E27FC236}">
                    <a16:creationId xmlns:a16="http://schemas.microsoft.com/office/drawing/2014/main" id="{2DD0C1D6-FF64-45AB-8775-83AB3C470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Graphic 78">
                <a:extLst>
                  <a:ext uri="{FF2B5EF4-FFF2-40B4-BE49-F238E27FC236}">
                    <a16:creationId xmlns:a16="http://schemas.microsoft.com/office/drawing/2014/main" id="{15AFBB84-8485-4329-89FC-04663D985B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4" name="Graphic 6" descr="Belge">
            <a:extLst>
              <a:ext uri="{FF2B5EF4-FFF2-40B4-BE49-F238E27FC236}">
                <a16:creationId xmlns:a16="http://schemas.microsoft.com/office/drawing/2014/main" id="{58A197D4-22B5-FF2B-8EB5-E3D708E70B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74872" y="555615"/>
            <a:ext cx="5677184" cy="5677184"/>
          </a:xfrm>
          <a:prstGeom prst="rect">
            <a:avLst/>
          </a:prstGeom>
        </p:spPr>
      </p:pic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3D505D40-32E9-4C48-81F8-AD80433BE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6006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507BF36-B92B-4CAC-BCA7-8364B51E1F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2276237E-3A6D-452F-879C-FB8C77A18D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8BC9243-F4BF-48A7-89AE-DFA5B37DE6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5DE414EC-F3DF-412E-9B22-5328DAA99C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8" name="Graphic 12">
              <a:extLst>
                <a:ext uri="{FF2B5EF4-FFF2-40B4-BE49-F238E27FC236}">
                  <a16:creationId xmlns:a16="http://schemas.microsoft.com/office/drawing/2014/main" id="{039C06B1-FDEA-47B1-8222-7D622CD72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Graphic 15">
              <a:extLst>
                <a:ext uri="{FF2B5EF4-FFF2-40B4-BE49-F238E27FC236}">
                  <a16:creationId xmlns:a16="http://schemas.microsoft.com/office/drawing/2014/main" id="{B834C8C1-9BD1-4635-8E5B-65815F901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Graphic 15">
              <a:extLst>
                <a:ext uri="{FF2B5EF4-FFF2-40B4-BE49-F238E27FC236}">
                  <a16:creationId xmlns:a16="http://schemas.microsoft.com/office/drawing/2014/main" id="{2963D456-B3F4-4EDC-827E-645741F64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73A58845-EFFB-4806-BC6D-47418C15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384902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4">
            <a:extLst>
              <a:ext uri="{FF2B5EF4-FFF2-40B4-BE49-F238E27FC236}">
                <a16:creationId xmlns:a16="http://schemas.microsoft.com/office/drawing/2014/main" id="{CFD6000A-7490-C145-5DC8-76604421FF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" y="601332"/>
            <a:ext cx="573405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Metin kutusu 14">
            <a:extLst>
              <a:ext uri="{FF2B5EF4-FFF2-40B4-BE49-F238E27FC236}">
                <a16:creationId xmlns:a16="http://schemas.microsoft.com/office/drawing/2014/main" id="{EFFE905E-0B2C-23DB-9239-2BC25C49957A}"/>
              </a:ext>
            </a:extLst>
          </p:cNvPr>
          <p:cNvSpPr txBox="1"/>
          <p:nvPr/>
        </p:nvSpPr>
        <p:spPr>
          <a:xfrm>
            <a:off x="6514939" y="599004"/>
            <a:ext cx="1482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Compilation</a:t>
            </a:r>
          </a:p>
        </p:txBody>
      </p:sp>
    </p:spTree>
    <p:extLst>
      <p:ext uri="{BB962C8B-B14F-4D97-AF65-F5344CB8AC3E}">
        <p14:creationId xmlns:p14="http://schemas.microsoft.com/office/powerpoint/2010/main" val="1702028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8">
            <a:extLst>
              <a:ext uri="{FF2B5EF4-FFF2-40B4-BE49-F238E27FC236}">
                <a16:creationId xmlns:a16="http://schemas.microsoft.com/office/drawing/2014/main" id="{2F9C493A-9F03-49B4-B3FB-19CE5AC11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98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2" name="Freeform: Shape 10">
            <a:extLst>
              <a:ext uri="{FF2B5EF4-FFF2-40B4-BE49-F238E27FC236}">
                <a16:creationId xmlns:a16="http://schemas.microsoft.com/office/drawing/2014/main" id="{90A46C7D-C1BB-49B8-8D37-39742820E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2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D01668A9-47B7-6921-5BA5-A5CBB075B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10077557" cy="1325563"/>
          </a:xfrm>
        </p:spPr>
        <p:txBody>
          <a:bodyPr>
            <a:normAutofit/>
          </a:bodyPr>
          <a:lstStyle/>
          <a:p>
            <a:r>
              <a:rPr lang="en-US"/>
              <a:t>Usecases</a:t>
            </a:r>
            <a:endParaRPr lang="en-US" dirty="0"/>
          </a:p>
        </p:txBody>
      </p:sp>
      <p:grpSp>
        <p:nvGrpSpPr>
          <p:cNvPr id="13" name="Graphic 78">
            <a:extLst>
              <a:ext uri="{FF2B5EF4-FFF2-40B4-BE49-F238E27FC236}">
                <a16:creationId xmlns:a16="http://schemas.microsoft.com/office/drawing/2014/main" id="{C13D619A-1417-41F6-AB84-3DA81D94BD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2345718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4" name="Graphic 78">
              <a:extLst>
                <a:ext uri="{FF2B5EF4-FFF2-40B4-BE49-F238E27FC236}">
                  <a16:creationId xmlns:a16="http://schemas.microsoft.com/office/drawing/2014/main" id="{ABA075C2-6990-484C-907A-08DB4DF5A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aphic 78">
              <a:extLst>
                <a:ext uri="{FF2B5EF4-FFF2-40B4-BE49-F238E27FC236}">
                  <a16:creationId xmlns:a16="http://schemas.microsoft.com/office/drawing/2014/main" id="{EC9D29F2-21D6-461F-8BD7-533101D86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6" name="Graphic 78">
                <a:extLst>
                  <a:ext uri="{FF2B5EF4-FFF2-40B4-BE49-F238E27FC236}">
                    <a16:creationId xmlns:a16="http://schemas.microsoft.com/office/drawing/2014/main" id="{F1CB2E23-919F-4FDA-9880-7AEF61BF39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2BBC6B41-7E8B-40C0-8289-6918BCA68F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Graphic 78">
                <a:extLst>
                  <a:ext uri="{FF2B5EF4-FFF2-40B4-BE49-F238E27FC236}">
                    <a16:creationId xmlns:a16="http://schemas.microsoft.com/office/drawing/2014/main" id="{67E04027-1EC8-4CBE-A4D2-F09F6AF0E0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Graphic 78">
                <a:extLst>
                  <a:ext uri="{FF2B5EF4-FFF2-40B4-BE49-F238E27FC236}">
                    <a16:creationId xmlns:a16="http://schemas.microsoft.com/office/drawing/2014/main" id="{5EC8762A-B2EC-4710-9F10-B93BE2075E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5B4F0F5-BE58-4EC0-B650-A71A07437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700C1F5-B637-45FE-96CC-270D263A5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83DA22C9-3830-4323-9087-6D7C1E6AA3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A5AC4DA9-FD16-4055-8D2D-95D615C03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BA7D58E-9AB5-4B54-A635-2E86BEC78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7" name="Graphic 12">
              <a:extLst>
                <a:ext uri="{FF2B5EF4-FFF2-40B4-BE49-F238E27FC236}">
                  <a16:creationId xmlns:a16="http://schemas.microsoft.com/office/drawing/2014/main" id="{B7D72779-BBD2-4D64-B6B1-E052E227EB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Graphic 15">
              <a:extLst>
                <a:ext uri="{FF2B5EF4-FFF2-40B4-BE49-F238E27FC236}">
                  <a16:creationId xmlns:a16="http://schemas.microsoft.com/office/drawing/2014/main" id="{569BD34C-BFEF-4FB1-A094-2D9E687CD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Graphic 15">
              <a:extLst>
                <a:ext uri="{FF2B5EF4-FFF2-40B4-BE49-F238E27FC236}">
                  <a16:creationId xmlns:a16="http://schemas.microsoft.com/office/drawing/2014/main" id="{DC258A66-ED52-4FA3-96CE-7932E91F5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EC6A48C-21EF-4485-9836-044550003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31" name="İçerik Yer Tutucusu 2">
            <a:extLst>
              <a:ext uri="{FF2B5EF4-FFF2-40B4-BE49-F238E27FC236}">
                <a16:creationId xmlns:a16="http://schemas.microsoft.com/office/drawing/2014/main" id="{40C589D3-9128-07DD-607F-8E36833568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4070341"/>
              </p:ext>
            </p:extLst>
          </p:nvPr>
        </p:nvGraphicFramePr>
        <p:xfrm>
          <a:off x="525463" y="2522538"/>
          <a:ext cx="10077450" cy="3548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662375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>
            <a:extLst>
              <a:ext uri="{FF2B5EF4-FFF2-40B4-BE49-F238E27FC236}">
                <a16:creationId xmlns:a16="http://schemas.microsoft.com/office/drawing/2014/main" id="{977921B1-0421-7438-9D56-E25422C05D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" y="1238834"/>
            <a:ext cx="5848350" cy="61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Metin kutusu 11">
            <a:extLst>
              <a:ext uri="{FF2B5EF4-FFF2-40B4-BE49-F238E27FC236}">
                <a16:creationId xmlns:a16="http://schemas.microsoft.com/office/drawing/2014/main" id="{33D7908B-E93C-3085-E086-36ACAC486439}"/>
              </a:ext>
            </a:extLst>
          </p:cNvPr>
          <p:cNvSpPr txBox="1"/>
          <p:nvPr/>
        </p:nvSpPr>
        <p:spPr>
          <a:xfrm>
            <a:off x="361950" y="1981703"/>
            <a:ext cx="966271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0" dirty="0">
                <a:latin typeface="+mn-lt"/>
              </a:rPr>
              <a:t>This is the actual book file that the you will forward to the first editor on the list.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book.txt is uploaded to the system with:</a:t>
            </a:r>
            <a:br>
              <a:rPr lang="en-US" sz="2000" i="0" dirty="0">
                <a:latin typeface="+mn-lt"/>
              </a:rPr>
            </a:br>
            <a:endParaRPr lang="en-US" sz="2000" dirty="0"/>
          </a:p>
        </p:txBody>
      </p:sp>
      <p:pic>
        <p:nvPicPr>
          <p:cNvPr id="13" name="Picture 4">
            <a:extLst>
              <a:ext uri="{FF2B5EF4-FFF2-40B4-BE49-F238E27FC236}">
                <a16:creationId xmlns:a16="http://schemas.microsoft.com/office/drawing/2014/main" id="{CFD6000A-7490-C145-5DC8-76604421FF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" y="601332"/>
            <a:ext cx="573405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Metin kutusu 14">
            <a:extLst>
              <a:ext uri="{FF2B5EF4-FFF2-40B4-BE49-F238E27FC236}">
                <a16:creationId xmlns:a16="http://schemas.microsoft.com/office/drawing/2014/main" id="{EFFE905E-0B2C-23DB-9239-2BC25C49957A}"/>
              </a:ext>
            </a:extLst>
          </p:cNvPr>
          <p:cNvSpPr txBox="1"/>
          <p:nvPr/>
        </p:nvSpPr>
        <p:spPr>
          <a:xfrm>
            <a:off x="6514939" y="599004"/>
            <a:ext cx="1482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Compilation</a:t>
            </a:r>
          </a:p>
        </p:txBody>
      </p:sp>
    </p:spTree>
    <p:extLst>
      <p:ext uri="{BB962C8B-B14F-4D97-AF65-F5344CB8AC3E}">
        <p14:creationId xmlns:p14="http://schemas.microsoft.com/office/powerpoint/2010/main" val="32776253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>
            <a:extLst>
              <a:ext uri="{FF2B5EF4-FFF2-40B4-BE49-F238E27FC236}">
                <a16:creationId xmlns:a16="http://schemas.microsoft.com/office/drawing/2014/main" id="{977921B1-0421-7438-9D56-E25422C05D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" y="1238834"/>
            <a:ext cx="5848350" cy="61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Metin kutusu 11">
            <a:extLst>
              <a:ext uri="{FF2B5EF4-FFF2-40B4-BE49-F238E27FC236}">
                <a16:creationId xmlns:a16="http://schemas.microsoft.com/office/drawing/2014/main" id="{33D7908B-E93C-3085-E086-36ACAC486439}"/>
              </a:ext>
            </a:extLst>
          </p:cNvPr>
          <p:cNvSpPr txBox="1"/>
          <p:nvPr/>
        </p:nvSpPr>
        <p:spPr>
          <a:xfrm>
            <a:off x="361950" y="1981703"/>
            <a:ext cx="966271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0" dirty="0">
                <a:latin typeface="+mn-lt"/>
              </a:rPr>
              <a:t>This is the actual book file that the you will forward to the first editor on the list.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book.txt is uploaded to the system with:</a:t>
            </a:r>
            <a:br>
              <a:rPr lang="en-US" sz="2000" i="0" dirty="0">
                <a:latin typeface="+mn-lt"/>
              </a:rPr>
            </a:br>
            <a:endParaRPr lang="en-US" sz="2000" dirty="0"/>
          </a:p>
        </p:txBody>
      </p:sp>
      <p:pic>
        <p:nvPicPr>
          <p:cNvPr id="13" name="Picture 4">
            <a:extLst>
              <a:ext uri="{FF2B5EF4-FFF2-40B4-BE49-F238E27FC236}">
                <a16:creationId xmlns:a16="http://schemas.microsoft.com/office/drawing/2014/main" id="{CFD6000A-7490-C145-5DC8-76604421FF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" y="601332"/>
            <a:ext cx="573405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>
            <a:extLst>
              <a:ext uri="{FF2B5EF4-FFF2-40B4-BE49-F238E27FC236}">
                <a16:creationId xmlns:a16="http://schemas.microsoft.com/office/drawing/2014/main" id="{EB8D5604-82C3-30D1-4C21-B79516F811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" y="2821153"/>
            <a:ext cx="573405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Metin kutusu 14">
            <a:extLst>
              <a:ext uri="{FF2B5EF4-FFF2-40B4-BE49-F238E27FC236}">
                <a16:creationId xmlns:a16="http://schemas.microsoft.com/office/drawing/2014/main" id="{EFFE905E-0B2C-23DB-9239-2BC25C49957A}"/>
              </a:ext>
            </a:extLst>
          </p:cNvPr>
          <p:cNvSpPr txBox="1"/>
          <p:nvPr/>
        </p:nvSpPr>
        <p:spPr>
          <a:xfrm>
            <a:off x="6514939" y="599004"/>
            <a:ext cx="1482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Compilation</a:t>
            </a:r>
          </a:p>
        </p:txBody>
      </p:sp>
      <p:sp>
        <p:nvSpPr>
          <p:cNvPr id="16" name="Metin kutusu 15">
            <a:extLst>
              <a:ext uri="{FF2B5EF4-FFF2-40B4-BE49-F238E27FC236}">
                <a16:creationId xmlns:a16="http://schemas.microsoft.com/office/drawing/2014/main" id="{A58A5880-4C3B-04A0-F071-296E9BC4FCC4}"/>
              </a:ext>
            </a:extLst>
          </p:cNvPr>
          <p:cNvSpPr txBox="1"/>
          <p:nvPr/>
        </p:nvSpPr>
        <p:spPr>
          <a:xfrm>
            <a:off x="6514939" y="2804246"/>
            <a:ext cx="1535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Program Call</a:t>
            </a:r>
          </a:p>
        </p:txBody>
      </p:sp>
    </p:spTree>
    <p:extLst>
      <p:ext uri="{BB962C8B-B14F-4D97-AF65-F5344CB8AC3E}">
        <p14:creationId xmlns:p14="http://schemas.microsoft.com/office/powerpoint/2010/main" val="4274510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>
            <a:extLst>
              <a:ext uri="{FF2B5EF4-FFF2-40B4-BE49-F238E27FC236}">
                <a16:creationId xmlns:a16="http://schemas.microsoft.com/office/drawing/2014/main" id="{977921B1-0421-7438-9D56-E25422C05D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" y="1238834"/>
            <a:ext cx="5848350" cy="61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Metin kutusu 11">
            <a:extLst>
              <a:ext uri="{FF2B5EF4-FFF2-40B4-BE49-F238E27FC236}">
                <a16:creationId xmlns:a16="http://schemas.microsoft.com/office/drawing/2014/main" id="{33D7908B-E93C-3085-E086-36ACAC486439}"/>
              </a:ext>
            </a:extLst>
          </p:cNvPr>
          <p:cNvSpPr txBox="1"/>
          <p:nvPr/>
        </p:nvSpPr>
        <p:spPr>
          <a:xfrm>
            <a:off x="361950" y="1981703"/>
            <a:ext cx="966271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0" dirty="0">
                <a:latin typeface="+mn-lt"/>
              </a:rPr>
              <a:t>This is the actual book file that the you will forward to the first editor on the list.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book.txt is uploaded to the system with:</a:t>
            </a:r>
            <a:br>
              <a:rPr lang="en-US" sz="2000" i="0" dirty="0">
                <a:latin typeface="+mn-lt"/>
              </a:rPr>
            </a:br>
            <a:endParaRPr lang="en-US" sz="2000" dirty="0"/>
          </a:p>
        </p:txBody>
      </p:sp>
      <p:pic>
        <p:nvPicPr>
          <p:cNvPr id="13" name="Picture 4">
            <a:extLst>
              <a:ext uri="{FF2B5EF4-FFF2-40B4-BE49-F238E27FC236}">
                <a16:creationId xmlns:a16="http://schemas.microsoft.com/office/drawing/2014/main" id="{CFD6000A-7490-C145-5DC8-76604421FF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" y="601332"/>
            <a:ext cx="573405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>
            <a:extLst>
              <a:ext uri="{FF2B5EF4-FFF2-40B4-BE49-F238E27FC236}">
                <a16:creationId xmlns:a16="http://schemas.microsoft.com/office/drawing/2014/main" id="{EB8D5604-82C3-30D1-4C21-B79516F811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" y="2821153"/>
            <a:ext cx="573405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Metin kutusu 14">
            <a:extLst>
              <a:ext uri="{FF2B5EF4-FFF2-40B4-BE49-F238E27FC236}">
                <a16:creationId xmlns:a16="http://schemas.microsoft.com/office/drawing/2014/main" id="{EFFE905E-0B2C-23DB-9239-2BC25C49957A}"/>
              </a:ext>
            </a:extLst>
          </p:cNvPr>
          <p:cNvSpPr txBox="1"/>
          <p:nvPr/>
        </p:nvSpPr>
        <p:spPr>
          <a:xfrm>
            <a:off x="6514939" y="599004"/>
            <a:ext cx="1482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Compilation</a:t>
            </a:r>
          </a:p>
        </p:txBody>
      </p:sp>
      <p:sp>
        <p:nvSpPr>
          <p:cNvPr id="16" name="Metin kutusu 15">
            <a:extLst>
              <a:ext uri="{FF2B5EF4-FFF2-40B4-BE49-F238E27FC236}">
                <a16:creationId xmlns:a16="http://schemas.microsoft.com/office/drawing/2014/main" id="{A58A5880-4C3B-04A0-F071-296E9BC4FCC4}"/>
              </a:ext>
            </a:extLst>
          </p:cNvPr>
          <p:cNvSpPr txBox="1"/>
          <p:nvPr/>
        </p:nvSpPr>
        <p:spPr>
          <a:xfrm>
            <a:off x="6514939" y="2804246"/>
            <a:ext cx="1535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Program Call</a:t>
            </a:r>
          </a:p>
        </p:txBody>
      </p:sp>
      <p:sp>
        <p:nvSpPr>
          <p:cNvPr id="17" name="Metin kutusu 16">
            <a:extLst>
              <a:ext uri="{FF2B5EF4-FFF2-40B4-BE49-F238E27FC236}">
                <a16:creationId xmlns:a16="http://schemas.microsoft.com/office/drawing/2014/main" id="{7880C841-7D49-064C-0C9D-FF73C6E2DAC2}"/>
              </a:ext>
            </a:extLst>
          </p:cNvPr>
          <p:cNvSpPr txBox="1"/>
          <p:nvPr/>
        </p:nvSpPr>
        <p:spPr>
          <a:xfrm>
            <a:off x="361950" y="3335374"/>
            <a:ext cx="82563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Program gives the operation options, and you’ll want to compress:</a:t>
            </a:r>
          </a:p>
        </p:txBody>
      </p:sp>
    </p:spTree>
    <p:extLst>
      <p:ext uri="{BB962C8B-B14F-4D97-AF65-F5344CB8AC3E}">
        <p14:creationId xmlns:p14="http://schemas.microsoft.com/office/powerpoint/2010/main" val="17070509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>
            <a:extLst>
              <a:ext uri="{FF2B5EF4-FFF2-40B4-BE49-F238E27FC236}">
                <a16:creationId xmlns:a16="http://schemas.microsoft.com/office/drawing/2014/main" id="{977921B1-0421-7438-9D56-E25422C05D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" y="1238834"/>
            <a:ext cx="5848350" cy="61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Metin kutusu 11">
            <a:extLst>
              <a:ext uri="{FF2B5EF4-FFF2-40B4-BE49-F238E27FC236}">
                <a16:creationId xmlns:a16="http://schemas.microsoft.com/office/drawing/2014/main" id="{33D7908B-E93C-3085-E086-36ACAC486439}"/>
              </a:ext>
            </a:extLst>
          </p:cNvPr>
          <p:cNvSpPr txBox="1"/>
          <p:nvPr/>
        </p:nvSpPr>
        <p:spPr>
          <a:xfrm>
            <a:off x="361950" y="1981703"/>
            <a:ext cx="966271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0" dirty="0">
                <a:latin typeface="+mn-lt"/>
              </a:rPr>
              <a:t>This is the actual book file that the you will forward to the first editor on the list.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book.txt is uploaded to the system with:</a:t>
            </a:r>
            <a:br>
              <a:rPr lang="en-US" sz="2000" i="0" dirty="0">
                <a:latin typeface="+mn-lt"/>
              </a:rPr>
            </a:br>
            <a:endParaRPr lang="en-US" sz="2000" dirty="0"/>
          </a:p>
        </p:txBody>
      </p:sp>
      <p:pic>
        <p:nvPicPr>
          <p:cNvPr id="13" name="Picture 4">
            <a:extLst>
              <a:ext uri="{FF2B5EF4-FFF2-40B4-BE49-F238E27FC236}">
                <a16:creationId xmlns:a16="http://schemas.microsoft.com/office/drawing/2014/main" id="{CFD6000A-7490-C145-5DC8-76604421FF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" y="601332"/>
            <a:ext cx="573405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>
            <a:extLst>
              <a:ext uri="{FF2B5EF4-FFF2-40B4-BE49-F238E27FC236}">
                <a16:creationId xmlns:a16="http://schemas.microsoft.com/office/drawing/2014/main" id="{EB8D5604-82C3-30D1-4C21-B79516F811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" y="2821153"/>
            <a:ext cx="573405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Metin kutusu 14">
            <a:extLst>
              <a:ext uri="{FF2B5EF4-FFF2-40B4-BE49-F238E27FC236}">
                <a16:creationId xmlns:a16="http://schemas.microsoft.com/office/drawing/2014/main" id="{EFFE905E-0B2C-23DB-9239-2BC25C49957A}"/>
              </a:ext>
            </a:extLst>
          </p:cNvPr>
          <p:cNvSpPr txBox="1"/>
          <p:nvPr/>
        </p:nvSpPr>
        <p:spPr>
          <a:xfrm>
            <a:off x="6514939" y="599004"/>
            <a:ext cx="1482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Compilation</a:t>
            </a:r>
          </a:p>
        </p:txBody>
      </p:sp>
      <p:sp>
        <p:nvSpPr>
          <p:cNvPr id="16" name="Metin kutusu 15">
            <a:extLst>
              <a:ext uri="{FF2B5EF4-FFF2-40B4-BE49-F238E27FC236}">
                <a16:creationId xmlns:a16="http://schemas.microsoft.com/office/drawing/2014/main" id="{A58A5880-4C3B-04A0-F071-296E9BC4FCC4}"/>
              </a:ext>
            </a:extLst>
          </p:cNvPr>
          <p:cNvSpPr txBox="1"/>
          <p:nvPr/>
        </p:nvSpPr>
        <p:spPr>
          <a:xfrm>
            <a:off x="6514939" y="2804246"/>
            <a:ext cx="1535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Program Call</a:t>
            </a:r>
          </a:p>
        </p:txBody>
      </p:sp>
      <p:sp>
        <p:nvSpPr>
          <p:cNvPr id="17" name="Metin kutusu 16">
            <a:extLst>
              <a:ext uri="{FF2B5EF4-FFF2-40B4-BE49-F238E27FC236}">
                <a16:creationId xmlns:a16="http://schemas.microsoft.com/office/drawing/2014/main" id="{7880C841-7D49-064C-0C9D-FF73C6E2DAC2}"/>
              </a:ext>
            </a:extLst>
          </p:cNvPr>
          <p:cNvSpPr txBox="1"/>
          <p:nvPr/>
        </p:nvSpPr>
        <p:spPr>
          <a:xfrm>
            <a:off x="361950" y="3335374"/>
            <a:ext cx="82563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Program gives the operation options, and you’ll want to compress:</a:t>
            </a:r>
          </a:p>
        </p:txBody>
      </p:sp>
      <p:pic>
        <p:nvPicPr>
          <p:cNvPr id="18" name="Picture 8">
            <a:extLst>
              <a:ext uri="{FF2B5EF4-FFF2-40B4-BE49-F238E27FC236}">
                <a16:creationId xmlns:a16="http://schemas.microsoft.com/office/drawing/2014/main" id="{409C05C4-1917-5ECB-7EF2-D532DC7070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1925" y="3897280"/>
            <a:ext cx="2124075" cy="96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05686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>
            <a:extLst>
              <a:ext uri="{FF2B5EF4-FFF2-40B4-BE49-F238E27FC236}">
                <a16:creationId xmlns:a16="http://schemas.microsoft.com/office/drawing/2014/main" id="{977921B1-0421-7438-9D56-E25422C05D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" y="1238834"/>
            <a:ext cx="5848350" cy="61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Metin kutusu 11">
            <a:extLst>
              <a:ext uri="{FF2B5EF4-FFF2-40B4-BE49-F238E27FC236}">
                <a16:creationId xmlns:a16="http://schemas.microsoft.com/office/drawing/2014/main" id="{33D7908B-E93C-3085-E086-36ACAC486439}"/>
              </a:ext>
            </a:extLst>
          </p:cNvPr>
          <p:cNvSpPr txBox="1"/>
          <p:nvPr/>
        </p:nvSpPr>
        <p:spPr>
          <a:xfrm>
            <a:off x="361950" y="1981703"/>
            <a:ext cx="966271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0" dirty="0">
                <a:latin typeface="+mn-lt"/>
              </a:rPr>
              <a:t>This is the actual book file that the you will forward to the first editor on the list.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book.txt is uploaded to the system with:</a:t>
            </a:r>
            <a:br>
              <a:rPr lang="en-US" sz="2000" i="0" dirty="0">
                <a:latin typeface="+mn-lt"/>
              </a:rPr>
            </a:br>
            <a:endParaRPr lang="en-US" sz="2000" dirty="0"/>
          </a:p>
        </p:txBody>
      </p:sp>
      <p:pic>
        <p:nvPicPr>
          <p:cNvPr id="13" name="Picture 4">
            <a:extLst>
              <a:ext uri="{FF2B5EF4-FFF2-40B4-BE49-F238E27FC236}">
                <a16:creationId xmlns:a16="http://schemas.microsoft.com/office/drawing/2014/main" id="{CFD6000A-7490-C145-5DC8-76604421FF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" y="601332"/>
            <a:ext cx="573405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>
            <a:extLst>
              <a:ext uri="{FF2B5EF4-FFF2-40B4-BE49-F238E27FC236}">
                <a16:creationId xmlns:a16="http://schemas.microsoft.com/office/drawing/2014/main" id="{EB8D5604-82C3-30D1-4C21-B79516F811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" y="2821153"/>
            <a:ext cx="573405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Metin kutusu 14">
            <a:extLst>
              <a:ext uri="{FF2B5EF4-FFF2-40B4-BE49-F238E27FC236}">
                <a16:creationId xmlns:a16="http://schemas.microsoft.com/office/drawing/2014/main" id="{EFFE905E-0B2C-23DB-9239-2BC25C49957A}"/>
              </a:ext>
            </a:extLst>
          </p:cNvPr>
          <p:cNvSpPr txBox="1"/>
          <p:nvPr/>
        </p:nvSpPr>
        <p:spPr>
          <a:xfrm>
            <a:off x="6514939" y="599004"/>
            <a:ext cx="1482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Compilation</a:t>
            </a:r>
          </a:p>
        </p:txBody>
      </p:sp>
      <p:sp>
        <p:nvSpPr>
          <p:cNvPr id="16" name="Metin kutusu 15">
            <a:extLst>
              <a:ext uri="{FF2B5EF4-FFF2-40B4-BE49-F238E27FC236}">
                <a16:creationId xmlns:a16="http://schemas.microsoft.com/office/drawing/2014/main" id="{A58A5880-4C3B-04A0-F071-296E9BC4FCC4}"/>
              </a:ext>
            </a:extLst>
          </p:cNvPr>
          <p:cNvSpPr txBox="1"/>
          <p:nvPr/>
        </p:nvSpPr>
        <p:spPr>
          <a:xfrm>
            <a:off x="6514939" y="2804246"/>
            <a:ext cx="1535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Program Call</a:t>
            </a:r>
          </a:p>
        </p:txBody>
      </p:sp>
      <p:sp>
        <p:nvSpPr>
          <p:cNvPr id="17" name="Metin kutusu 16">
            <a:extLst>
              <a:ext uri="{FF2B5EF4-FFF2-40B4-BE49-F238E27FC236}">
                <a16:creationId xmlns:a16="http://schemas.microsoft.com/office/drawing/2014/main" id="{7880C841-7D49-064C-0C9D-FF73C6E2DAC2}"/>
              </a:ext>
            </a:extLst>
          </p:cNvPr>
          <p:cNvSpPr txBox="1"/>
          <p:nvPr/>
        </p:nvSpPr>
        <p:spPr>
          <a:xfrm>
            <a:off x="361950" y="3335374"/>
            <a:ext cx="82563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Program gives the operation options, and you’ll want to compress:</a:t>
            </a:r>
          </a:p>
        </p:txBody>
      </p:sp>
      <p:pic>
        <p:nvPicPr>
          <p:cNvPr id="18" name="Picture 8">
            <a:extLst>
              <a:ext uri="{FF2B5EF4-FFF2-40B4-BE49-F238E27FC236}">
                <a16:creationId xmlns:a16="http://schemas.microsoft.com/office/drawing/2014/main" id="{409C05C4-1917-5ECB-7EF2-D532DC7070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1925" y="3897280"/>
            <a:ext cx="2124075" cy="96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Metin kutusu 18">
            <a:extLst>
              <a:ext uri="{FF2B5EF4-FFF2-40B4-BE49-F238E27FC236}">
                <a16:creationId xmlns:a16="http://schemas.microsoft.com/office/drawing/2014/main" id="{86CD8472-153E-CA10-DDC7-2A6A0981DAD9}"/>
              </a:ext>
            </a:extLst>
          </p:cNvPr>
          <p:cNvSpPr txBox="1"/>
          <p:nvPr/>
        </p:nvSpPr>
        <p:spPr>
          <a:xfrm>
            <a:off x="361950" y="4964211"/>
            <a:ext cx="5495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Program will output a compressed book .txt file:</a:t>
            </a:r>
          </a:p>
        </p:txBody>
      </p:sp>
    </p:spTree>
    <p:extLst>
      <p:ext uri="{BB962C8B-B14F-4D97-AF65-F5344CB8AC3E}">
        <p14:creationId xmlns:p14="http://schemas.microsoft.com/office/powerpoint/2010/main" val="28997240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>
            <a:extLst>
              <a:ext uri="{FF2B5EF4-FFF2-40B4-BE49-F238E27FC236}">
                <a16:creationId xmlns:a16="http://schemas.microsoft.com/office/drawing/2014/main" id="{977921B1-0421-7438-9D56-E25422C05D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" y="1238834"/>
            <a:ext cx="5848350" cy="61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Metin kutusu 11">
            <a:extLst>
              <a:ext uri="{FF2B5EF4-FFF2-40B4-BE49-F238E27FC236}">
                <a16:creationId xmlns:a16="http://schemas.microsoft.com/office/drawing/2014/main" id="{33D7908B-E93C-3085-E086-36ACAC486439}"/>
              </a:ext>
            </a:extLst>
          </p:cNvPr>
          <p:cNvSpPr txBox="1"/>
          <p:nvPr/>
        </p:nvSpPr>
        <p:spPr>
          <a:xfrm>
            <a:off x="361950" y="1981703"/>
            <a:ext cx="966271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0" dirty="0">
                <a:latin typeface="+mn-lt"/>
              </a:rPr>
              <a:t>This is the actual book file that the you will forward to the first editor on the list.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book.txt is uploaded to the system with:</a:t>
            </a:r>
            <a:br>
              <a:rPr lang="en-US" sz="2000" i="0" dirty="0">
                <a:latin typeface="+mn-lt"/>
              </a:rPr>
            </a:br>
            <a:endParaRPr lang="en-US" sz="2000" dirty="0"/>
          </a:p>
        </p:txBody>
      </p:sp>
      <p:pic>
        <p:nvPicPr>
          <p:cNvPr id="13" name="Picture 4">
            <a:extLst>
              <a:ext uri="{FF2B5EF4-FFF2-40B4-BE49-F238E27FC236}">
                <a16:creationId xmlns:a16="http://schemas.microsoft.com/office/drawing/2014/main" id="{CFD6000A-7490-C145-5DC8-76604421FF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" y="601332"/>
            <a:ext cx="573405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>
            <a:extLst>
              <a:ext uri="{FF2B5EF4-FFF2-40B4-BE49-F238E27FC236}">
                <a16:creationId xmlns:a16="http://schemas.microsoft.com/office/drawing/2014/main" id="{EB8D5604-82C3-30D1-4C21-B79516F811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" y="2821153"/>
            <a:ext cx="573405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Metin kutusu 14">
            <a:extLst>
              <a:ext uri="{FF2B5EF4-FFF2-40B4-BE49-F238E27FC236}">
                <a16:creationId xmlns:a16="http://schemas.microsoft.com/office/drawing/2014/main" id="{EFFE905E-0B2C-23DB-9239-2BC25C49957A}"/>
              </a:ext>
            </a:extLst>
          </p:cNvPr>
          <p:cNvSpPr txBox="1"/>
          <p:nvPr/>
        </p:nvSpPr>
        <p:spPr>
          <a:xfrm>
            <a:off x="6514939" y="599004"/>
            <a:ext cx="1482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Compilation</a:t>
            </a:r>
          </a:p>
        </p:txBody>
      </p:sp>
      <p:sp>
        <p:nvSpPr>
          <p:cNvPr id="16" name="Metin kutusu 15">
            <a:extLst>
              <a:ext uri="{FF2B5EF4-FFF2-40B4-BE49-F238E27FC236}">
                <a16:creationId xmlns:a16="http://schemas.microsoft.com/office/drawing/2014/main" id="{A58A5880-4C3B-04A0-F071-296E9BC4FCC4}"/>
              </a:ext>
            </a:extLst>
          </p:cNvPr>
          <p:cNvSpPr txBox="1"/>
          <p:nvPr/>
        </p:nvSpPr>
        <p:spPr>
          <a:xfrm>
            <a:off x="6514939" y="2804246"/>
            <a:ext cx="1535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Program Call</a:t>
            </a:r>
          </a:p>
        </p:txBody>
      </p:sp>
      <p:sp>
        <p:nvSpPr>
          <p:cNvPr id="17" name="Metin kutusu 16">
            <a:extLst>
              <a:ext uri="{FF2B5EF4-FFF2-40B4-BE49-F238E27FC236}">
                <a16:creationId xmlns:a16="http://schemas.microsoft.com/office/drawing/2014/main" id="{7880C841-7D49-064C-0C9D-FF73C6E2DAC2}"/>
              </a:ext>
            </a:extLst>
          </p:cNvPr>
          <p:cNvSpPr txBox="1"/>
          <p:nvPr/>
        </p:nvSpPr>
        <p:spPr>
          <a:xfrm>
            <a:off x="361950" y="3335374"/>
            <a:ext cx="82563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Program gives the operation options, and you’ll want to compress:</a:t>
            </a:r>
          </a:p>
        </p:txBody>
      </p:sp>
      <p:pic>
        <p:nvPicPr>
          <p:cNvPr id="18" name="Picture 8">
            <a:extLst>
              <a:ext uri="{FF2B5EF4-FFF2-40B4-BE49-F238E27FC236}">
                <a16:creationId xmlns:a16="http://schemas.microsoft.com/office/drawing/2014/main" id="{409C05C4-1917-5ECB-7EF2-D532DC7070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1925" y="3897280"/>
            <a:ext cx="2124075" cy="96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Metin kutusu 18">
            <a:extLst>
              <a:ext uri="{FF2B5EF4-FFF2-40B4-BE49-F238E27FC236}">
                <a16:creationId xmlns:a16="http://schemas.microsoft.com/office/drawing/2014/main" id="{86CD8472-153E-CA10-DDC7-2A6A0981DAD9}"/>
              </a:ext>
            </a:extLst>
          </p:cNvPr>
          <p:cNvSpPr txBox="1"/>
          <p:nvPr/>
        </p:nvSpPr>
        <p:spPr>
          <a:xfrm>
            <a:off x="361950" y="4964211"/>
            <a:ext cx="5495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Program will output a compressed book .txt file:</a:t>
            </a:r>
          </a:p>
        </p:txBody>
      </p:sp>
      <p:pic>
        <p:nvPicPr>
          <p:cNvPr id="20" name="Picture 10">
            <a:extLst>
              <a:ext uri="{FF2B5EF4-FFF2-40B4-BE49-F238E27FC236}">
                <a16:creationId xmlns:a16="http://schemas.microsoft.com/office/drawing/2014/main" id="{DD3C1479-5E46-F73B-6300-4B3A46EC5C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" y="5456568"/>
            <a:ext cx="573405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Metin kutusu 1">
            <a:extLst>
              <a:ext uri="{FF2B5EF4-FFF2-40B4-BE49-F238E27FC236}">
                <a16:creationId xmlns:a16="http://schemas.microsoft.com/office/drawing/2014/main" id="{36034922-C9C9-5BCA-0187-B8E0F222B881}"/>
              </a:ext>
            </a:extLst>
          </p:cNvPr>
          <p:cNvSpPr txBox="1"/>
          <p:nvPr/>
        </p:nvSpPr>
        <p:spPr>
          <a:xfrm>
            <a:off x="6516202" y="5671952"/>
            <a:ext cx="2463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53.88% compression!</a:t>
            </a:r>
          </a:p>
        </p:txBody>
      </p:sp>
    </p:spTree>
    <p:extLst>
      <p:ext uri="{BB962C8B-B14F-4D97-AF65-F5344CB8AC3E}">
        <p14:creationId xmlns:p14="http://schemas.microsoft.com/office/powerpoint/2010/main" val="1802655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435959F4-53DA-47FF-BC24-1E5B75C69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7CF83E8-F6F0-41E3-B580-7412A04DD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63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59226104-0061-4319-8237-9C001BF85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70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71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2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73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 useBgFill="1">
        <p:nvSpPr>
          <p:cNvPr id="78" name="Rectangle 77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6B14192D-E930-3E25-4F07-23C786BCE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1122363"/>
            <a:ext cx="4841669" cy="197834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/>
              <a:t>Receiving a Compressed Book File</a:t>
            </a:r>
          </a:p>
        </p:txBody>
      </p:sp>
      <p:sp>
        <p:nvSpPr>
          <p:cNvPr id="80" name="Freeform: Shape 79">
            <a:extLst>
              <a:ext uri="{FF2B5EF4-FFF2-40B4-BE49-F238E27FC236}">
                <a16:creationId xmlns:a16="http://schemas.microsoft.com/office/drawing/2014/main" id="{CF7F2079-504C-499A-A644-58F4DDC76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2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82" name="Graphic 78">
            <a:extLst>
              <a:ext uri="{FF2B5EF4-FFF2-40B4-BE49-F238E27FC236}">
                <a16:creationId xmlns:a16="http://schemas.microsoft.com/office/drawing/2014/main" id="{DBBA0A0D-8F6A-400A-9E49-8C008E2C7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3" name="Graphic 78">
              <a:extLst>
                <a:ext uri="{FF2B5EF4-FFF2-40B4-BE49-F238E27FC236}">
                  <a16:creationId xmlns:a16="http://schemas.microsoft.com/office/drawing/2014/main" id="{A5DD701E-4BC9-48E3-AF4F-013B52D63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4" name="Graphic 78">
              <a:extLst>
                <a:ext uri="{FF2B5EF4-FFF2-40B4-BE49-F238E27FC236}">
                  <a16:creationId xmlns:a16="http://schemas.microsoft.com/office/drawing/2014/main" id="{FB658B62-664D-4B3B-BBDA-235666290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85" name="Graphic 78">
                <a:extLst>
                  <a:ext uri="{FF2B5EF4-FFF2-40B4-BE49-F238E27FC236}">
                    <a16:creationId xmlns:a16="http://schemas.microsoft.com/office/drawing/2014/main" id="{B11F9D25-67B1-4BDB-A290-97B93A19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Graphic 78">
                <a:extLst>
                  <a:ext uri="{FF2B5EF4-FFF2-40B4-BE49-F238E27FC236}">
                    <a16:creationId xmlns:a16="http://schemas.microsoft.com/office/drawing/2014/main" id="{B9D5C40A-1B1B-4C25-9707-E8F1CF6EEC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Graphic 78">
                <a:extLst>
                  <a:ext uri="{FF2B5EF4-FFF2-40B4-BE49-F238E27FC236}">
                    <a16:creationId xmlns:a16="http://schemas.microsoft.com/office/drawing/2014/main" id="{2DD0C1D6-FF64-45AB-8775-83AB3C470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Graphic 78">
                <a:extLst>
                  <a:ext uri="{FF2B5EF4-FFF2-40B4-BE49-F238E27FC236}">
                    <a16:creationId xmlns:a16="http://schemas.microsoft.com/office/drawing/2014/main" id="{15AFBB84-8485-4329-89FC-04663D985B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7" name="Graphic 6" descr="Belge">
            <a:extLst>
              <a:ext uri="{FF2B5EF4-FFF2-40B4-BE49-F238E27FC236}">
                <a16:creationId xmlns:a16="http://schemas.microsoft.com/office/drawing/2014/main" id="{C2B384A1-5E1B-49FB-3D50-ACAA7C743D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74872" y="555615"/>
            <a:ext cx="5677184" cy="5677184"/>
          </a:xfrm>
          <a:prstGeom prst="rect">
            <a:avLst/>
          </a:prstGeom>
        </p:spPr>
      </p:pic>
      <p:sp>
        <p:nvSpPr>
          <p:cNvPr id="90" name="Freeform: Shape 89">
            <a:extLst>
              <a:ext uri="{FF2B5EF4-FFF2-40B4-BE49-F238E27FC236}">
                <a16:creationId xmlns:a16="http://schemas.microsoft.com/office/drawing/2014/main" id="{3D505D40-32E9-4C48-81F8-AD80433BE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6006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C507BF36-B92B-4CAC-BCA7-8364B51E1F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2276237E-3A6D-452F-879C-FB8C77A18D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38BC9243-F4BF-48A7-89AE-DFA5B37DE6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5DE414EC-F3DF-412E-9B22-5328DAA99C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96" name="Graphic 12">
              <a:extLst>
                <a:ext uri="{FF2B5EF4-FFF2-40B4-BE49-F238E27FC236}">
                  <a16:creationId xmlns:a16="http://schemas.microsoft.com/office/drawing/2014/main" id="{039C06B1-FDEA-47B1-8222-7D622CD72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Graphic 15">
              <a:extLst>
                <a:ext uri="{FF2B5EF4-FFF2-40B4-BE49-F238E27FC236}">
                  <a16:creationId xmlns:a16="http://schemas.microsoft.com/office/drawing/2014/main" id="{B834C8C1-9BD1-4635-8E5B-65815F901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Graphic 15">
              <a:extLst>
                <a:ext uri="{FF2B5EF4-FFF2-40B4-BE49-F238E27FC236}">
                  <a16:creationId xmlns:a16="http://schemas.microsoft.com/office/drawing/2014/main" id="{2963D456-B3F4-4EDC-827E-645741F64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73A58845-EFFB-4806-BC6D-47418C15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428722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4">
            <a:extLst>
              <a:ext uri="{FF2B5EF4-FFF2-40B4-BE49-F238E27FC236}">
                <a16:creationId xmlns:a16="http://schemas.microsoft.com/office/drawing/2014/main" id="{CFD6000A-7490-C145-5DC8-76604421FF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" y="601332"/>
            <a:ext cx="573405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Metin kutusu 14">
            <a:extLst>
              <a:ext uri="{FF2B5EF4-FFF2-40B4-BE49-F238E27FC236}">
                <a16:creationId xmlns:a16="http://schemas.microsoft.com/office/drawing/2014/main" id="{EFFE905E-0B2C-23DB-9239-2BC25C49957A}"/>
              </a:ext>
            </a:extLst>
          </p:cNvPr>
          <p:cNvSpPr txBox="1"/>
          <p:nvPr/>
        </p:nvSpPr>
        <p:spPr>
          <a:xfrm>
            <a:off x="6514939" y="599004"/>
            <a:ext cx="3329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Compilation and Program Call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F228823-AE0C-D6E9-DAED-BB069D25B6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" y="583738"/>
            <a:ext cx="5734050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30892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Metin kutusu 11">
            <a:extLst>
              <a:ext uri="{FF2B5EF4-FFF2-40B4-BE49-F238E27FC236}">
                <a16:creationId xmlns:a16="http://schemas.microsoft.com/office/drawing/2014/main" id="{33D7908B-E93C-3085-E086-36ACAC486439}"/>
              </a:ext>
            </a:extLst>
          </p:cNvPr>
          <p:cNvSpPr txBox="1"/>
          <p:nvPr/>
        </p:nvSpPr>
        <p:spPr>
          <a:xfrm>
            <a:off x="361950" y="1981703"/>
            <a:ext cx="95258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0" dirty="0">
                <a:latin typeface="+mn-lt"/>
              </a:rPr>
              <a:t>This is the compressed book file that is forwarded to an editor.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compressed_book.txt is uploaded to the system with the program call above.</a:t>
            </a:r>
          </a:p>
        </p:txBody>
      </p:sp>
      <p:pic>
        <p:nvPicPr>
          <p:cNvPr id="13" name="Picture 4">
            <a:extLst>
              <a:ext uri="{FF2B5EF4-FFF2-40B4-BE49-F238E27FC236}">
                <a16:creationId xmlns:a16="http://schemas.microsoft.com/office/drawing/2014/main" id="{CFD6000A-7490-C145-5DC8-76604421FF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" y="601332"/>
            <a:ext cx="573405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Metin kutusu 14">
            <a:extLst>
              <a:ext uri="{FF2B5EF4-FFF2-40B4-BE49-F238E27FC236}">
                <a16:creationId xmlns:a16="http://schemas.microsoft.com/office/drawing/2014/main" id="{EFFE905E-0B2C-23DB-9239-2BC25C49957A}"/>
              </a:ext>
            </a:extLst>
          </p:cNvPr>
          <p:cNvSpPr txBox="1"/>
          <p:nvPr/>
        </p:nvSpPr>
        <p:spPr>
          <a:xfrm>
            <a:off x="6514939" y="599004"/>
            <a:ext cx="3329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Compilation and Program Call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F228823-AE0C-D6E9-DAED-BB069D25B6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" y="583738"/>
            <a:ext cx="5734050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Resim 3">
            <a:extLst>
              <a:ext uri="{FF2B5EF4-FFF2-40B4-BE49-F238E27FC236}">
                <a16:creationId xmlns:a16="http://schemas.microsoft.com/office/drawing/2014/main" id="{9C084232-D399-8E79-8E52-3F7D637550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950" y="1311399"/>
            <a:ext cx="5887272" cy="562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5841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Metin kutusu 11">
            <a:extLst>
              <a:ext uri="{FF2B5EF4-FFF2-40B4-BE49-F238E27FC236}">
                <a16:creationId xmlns:a16="http://schemas.microsoft.com/office/drawing/2014/main" id="{33D7908B-E93C-3085-E086-36ACAC486439}"/>
              </a:ext>
            </a:extLst>
          </p:cNvPr>
          <p:cNvSpPr txBox="1"/>
          <p:nvPr/>
        </p:nvSpPr>
        <p:spPr>
          <a:xfrm>
            <a:off x="361950" y="1981703"/>
            <a:ext cx="95258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0" dirty="0">
                <a:latin typeface="+mn-lt"/>
              </a:rPr>
              <a:t>This is the compressed book file that is forwarded to an editor.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compressed_book.txt is uploaded to the system with the program call above.</a:t>
            </a:r>
          </a:p>
        </p:txBody>
      </p:sp>
      <p:pic>
        <p:nvPicPr>
          <p:cNvPr id="13" name="Picture 4">
            <a:extLst>
              <a:ext uri="{FF2B5EF4-FFF2-40B4-BE49-F238E27FC236}">
                <a16:creationId xmlns:a16="http://schemas.microsoft.com/office/drawing/2014/main" id="{CFD6000A-7490-C145-5DC8-76604421FF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" y="601332"/>
            <a:ext cx="573405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Metin kutusu 14">
            <a:extLst>
              <a:ext uri="{FF2B5EF4-FFF2-40B4-BE49-F238E27FC236}">
                <a16:creationId xmlns:a16="http://schemas.microsoft.com/office/drawing/2014/main" id="{EFFE905E-0B2C-23DB-9239-2BC25C49957A}"/>
              </a:ext>
            </a:extLst>
          </p:cNvPr>
          <p:cNvSpPr txBox="1"/>
          <p:nvPr/>
        </p:nvSpPr>
        <p:spPr>
          <a:xfrm>
            <a:off x="6514939" y="599004"/>
            <a:ext cx="3329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Compilation and Program Call</a:t>
            </a:r>
          </a:p>
        </p:txBody>
      </p:sp>
      <p:sp>
        <p:nvSpPr>
          <p:cNvPr id="17" name="Metin kutusu 16">
            <a:extLst>
              <a:ext uri="{FF2B5EF4-FFF2-40B4-BE49-F238E27FC236}">
                <a16:creationId xmlns:a16="http://schemas.microsoft.com/office/drawing/2014/main" id="{7880C841-7D49-064C-0C9D-FF73C6E2DAC2}"/>
              </a:ext>
            </a:extLst>
          </p:cNvPr>
          <p:cNvSpPr txBox="1"/>
          <p:nvPr/>
        </p:nvSpPr>
        <p:spPr>
          <a:xfrm>
            <a:off x="361950" y="2997366"/>
            <a:ext cx="82563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Program gives the operation options, and you’ll want to compress: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F228823-AE0C-D6E9-DAED-BB069D25B6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" y="583738"/>
            <a:ext cx="5734050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Resim 3">
            <a:extLst>
              <a:ext uri="{FF2B5EF4-FFF2-40B4-BE49-F238E27FC236}">
                <a16:creationId xmlns:a16="http://schemas.microsoft.com/office/drawing/2014/main" id="{9C084232-D399-8E79-8E52-3F7D637550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950" y="1311399"/>
            <a:ext cx="5887272" cy="562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675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26319A4-20B0-8B24-8214-A1DB21301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Algorithm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155E47D-B970-9BF9-505B-30E2B59C19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LZW makes use of a dictionary which stores each data sequence that is visited.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Each data is defined to be composed of two parts: a prefix and an additional data.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A prefix is a previously encoded data that is present in the dictionary.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The additional data must be a character in the alphabet.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It’s a greedy algorithm, since it tries to find the longest prefix for the data at hand.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Alphabet is the character set of the filetype.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The dictionary is initialized with every character in the alphabet.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Every entry in the dictionary has a unique codeword.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8479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Metin kutusu 11">
            <a:extLst>
              <a:ext uri="{FF2B5EF4-FFF2-40B4-BE49-F238E27FC236}">
                <a16:creationId xmlns:a16="http://schemas.microsoft.com/office/drawing/2014/main" id="{33D7908B-E93C-3085-E086-36ACAC486439}"/>
              </a:ext>
            </a:extLst>
          </p:cNvPr>
          <p:cNvSpPr txBox="1"/>
          <p:nvPr/>
        </p:nvSpPr>
        <p:spPr>
          <a:xfrm>
            <a:off x="361950" y="1981703"/>
            <a:ext cx="95258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0" dirty="0">
                <a:latin typeface="+mn-lt"/>
              </a:rPr>
              <a:t>This is the compressed book file that is forwarded to an editor.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compressed_book.txt is uploaded to the system with the program call above.</a:t>
            </a:r>
          </a:p>
        </p:txBody>
      </p:sp>
      <p:pic>
        <p:nvPicPr>
          <p:cNvPr id="13" name="Picture 4">
            <a:extLst>
              <a:ext uri="{FF2B5EF4-FFF2-40B4-BE49-F238E27FC236}">
                <a16:creationId xmlns:a16="http://schemas.microsoft.com/office/drawing/2014/main" id="{CFD6000A-7490-C145-5DC8-76604421FF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" y="601332"/>
            <a:ext cx="573405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Metin kutusu 14">
            <a:extLst>
              <a:ext uri="{FF2B5EF4-FFF2-40B4-BE49-F238E27FC236}">
                <a16:creationId xmlns:a16="http://schemas.microsoft.com/office/drawing/2014/main" id="{EFFE905E-0B2C-23DB-9239-2BC25C49957A}"/>
              </a:ext>
            </a:extLst>
          </p:cNvPr>
          <p:cNvSpPr txBox="1"/>
          <p:nvPr/>
        </p:nvSpPr>
        <p:spPr>
          <a:xfrm>
            <a:off x="6514939" y="599004"/>
            <a:ext cx="3329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Compilation and Program Call</a:t>
            </a:r>
          </a:p>
        </p:txBody>
      </p:sp>
      <p:sp>
        <p:nvSpPr>
          <p:cNvPr id="17" name="Metin kutusu 16">
            <a:extLst>
              <a:ext uri="{FF2B5EF4-FFF2-40B4-BE49-F238E27FC236}">
                <a16:creationId xmlns:a16="http://schemas.microsoft.com/office/drawing/2014/main" id="{7880C841-7D49-064C-0C9D-FF73C6E2DAC2}"/>
              </a:ext>
            </a:extLst>
          </p:cNvPr>
          <p:cNvSpPr txBox="1"/>
          <p:nvPr/>
        </p:nvSpPr>
        <p:spPr>
          <a:xfrm>
            <a:off x="361950" y="2997366"/>
            <a:ext cx="82563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Program gives the operation options, and you’ll want to compress: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F228823-AE0C-D6E9-DAED-BB069D25B6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" y="583738"/>
            <a:ext cx="5734050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Resim 3">
            <a:extLst>
              <a:ext uri="{FF2B5EF4-FFF2-40B4-BE49-F238E27FC236}">
                <a16:creationId xmlns:a16="http://schemas.microsoft.com/office/drawing/2014/main" id="{9C084232-D399-8E79-8E52-3F7D637550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950" y="1311399"/>
            <a:ext cx="5887272" cy="562053"/>
          </a:xfrm>
          <a:prstGeom prst="rect">
            <a:avLst/>
          </a:prstGeom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DF53B0C9-5495-C123-BFCF-62DD02128F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0" y="3520501"/>
            <a:ext cx="2095500" cy="94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088824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Metin kutusu 11">
            <a:extLst>
              <a:ext uri="{FF2B5EF4-FFF2-40B4-BE49-F238E27FC236}">
                <a16:creationId xmlns:a16="http://schemas.microsoft.com/office/drawing/2014/main" id="{33D7908B-E93C-3085-E086-36ACAC486439}"/>
              </a:ext>
            </a:extLst>
          </p:cNvPr>
          <p:cNvSpPr txBox="1"/>
          <p:nvPr/>
        </p:nvSpPr>
        <p:spPr>
          <a:xfrm>
            <a:off x="361950" y="1981703"/>
            <a:ext cx="95258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0" dirty="0">
                <a:latin typeface="+mn-lt"/>
              </a:rPr>
              <a:t>This is the compressed book file that is forwarded to an editor.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compressed_book.txt is uploaded to the system with the program call above.</a:t>
            </a:r>
          </a:p>
        </p:txBody>
      </p:sp>
      <p:pic>
        <p:nvPicPr>
          <p:cNvPr id="13" name="Picture 4">
            <a:extLst>
              <a:ext uri="{FF2B5EF4-FFF2-40B4-BE49-F238E27FC236}">
                <a16:creationId xmlns:a16="http://schemas.microsoft.com/office/drawing/2014/main" id="{CFD6000A-7490-C145-5DC8-76604421FF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" y="601332"/>
            <a:ext cx="573405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Metin kutusu 14">
            <a:extLst>
              <a:ext uri="{FF2B5EF4-FFF2-40B4-BE49-F238E27FC236}">
                <a16:creationId xmlns:a16="http://schemas.microsoft.com/office/drawing/2014/main" id="{EFFE905E-0B2C-23DB-9239-2BC25C49957A}"/>
              </a:ext>
            </a:extLst>
          </p:cNvPr>
          <p:cNvSpPr txBox="1"/>
          <p:nvPr/>
        </p:nvSpPr>
        <p:spPr>
          <a:xfrm>
            <a:off x="6514939" y="599004"/>
            <a:ext cx="3329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Compilation and Program Call</a:t>
            </a:r>
          </a:p>
        </p:txBody>
      </p:sp>
      <p:sp>
        <p:nvSpPr>
          <p:cNvPr id="17" name="Metin kutusu 16">
            <a:extLst>
              <a:ext uri="{FF2B5EF4-FFF2-40B4-BE49-F238E27FC236}">
                <a16:creationId xmlns:a16="http://schemas.microsoft.com/office/drawing/2014/main" id="{7880C841-7D49-064C-0C9D-FF73C6E2DAC2}"/>
              </a:ext>
            </a:extLst>
          </p:cNvPr>
          <p:cNvSpPr txBox="1"/>
          <p:nvPr/>
        </p:nvSpPr>
        <p:spPr>
          <a:xfrm>
            <a:off x="361950" y="2997366"/>
            <a:ext cx="82563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Program gives the operation options, and you’ll want to compress:</a:t>
            </a:r>
          </a:p>
        </p:txBody>
      </p:sp>
      <p:sp>
        <p:nvSpPr>
          <p:cNvPr id="19" name="Metin kutusu 18">
            <a:extLst>
              <a:ext uri="{FF2B5EF4-FFF2-40B4-BE49-F238E27FC236}">
                <a16:creationId xmlns:a16="http://schemas.microsoft.com/office/drawing/2014/main" id="{86CD8472-153E-CA10-DDC7-2A6A0981DAD9}"/>
              </a:ext>
            </a:extLst>
          </p:cNvPr>
          <p:cNvSpPr txBox="1"/>
          <p:nvPr/>
        </p:nvSpPr>
        <p:spPr>
          <a:xfrm>
            <a:off x="361950" y="4687126"/>
            <a:ext cx="5774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Program will output a decompressed book .txt file: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F228823-AE0C-D6E9-DAED-BB069D25B6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" y="583738"/>
            <a:ext cx="5734050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Resim 3">
            <a:extLst>
              <a:ext uri="{FF2B5EF4-FFF2-40B4-BE49-F238E27FC236}">
                <a16:creationId xmlns:a16="http://schemas.microsoft.com/office/drawing/2014/main" id="{9C084232-D399-8E79-8E52-3F7D637550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950" y="1311399"/>
            <a:ext cx="5887272" cy="562053"/>
          </a:xfrm>
          <a:prstGeom prst="rect">
            <a:avLst/>
          </a:prstGeom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DF53B0C9-5495-C123-BFCF-62DD02128F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0" y="3520501"/>
            <a:ext cx="2095500" cy="94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341015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Metin kutusu 11">
            <a:extLst>
              <a:ext uri="{FF2B5EF4-FFF2-40B4-BE49-F238E27FC236}">
                <a16:creationId xmlns:a16="http://schemas.microsoft.com/office/drawing/2014/main" id="{33D7908B-E93C-3085-E086-36ACAC486439}"/>
              </a:ext>
            </a:extLst>
          </p:cNvPr>
          <p:cNvSpPr txBox="1"/>
          <p:nvPr/>
        </p:nvSpPr>
        <p:spPr>
          <a:xfrm>
            <a:off x="361950" y="1981703"/>
            <a:ext cx="95258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0" dirty="0">
                <a:latin typeface="+mn-lt"/>
              </a:rPr>
              <a:t>This is the compressed book file that is forwarded to an editor.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compressed_book.txt is uploaded to the system with the program call above.</a:t>
            </a:r>
          </a:p>
        </p:txBody>
      </p:sp>
      <p:pic>
        <p:nvPicPr>
          <p:cNvPr id="13" name="Picture 4">
            <a:extLst>
              <a:ext uri="{FF2B5EF4-FFF2-40B4-BE49-F238E27FC236}">
                <a16:creationId xmlns:a16="http://schemas.microsoft.com/office/drawing/2014/main" id="{CFD6000A-7490-C145-5DC8-76604421FF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" y="601332"/>
            <a:ext cx="573405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Metin kutusu 14">
            <a:extLst>
              <a:ext uri="{FF2B5EF4-FFF2-40B4-BE49-F238E27FC236}">
                <a16:creationId xmlns:a16="http://schemas.microsoft.com/office/drawing/2014/main" id="{EFFE905E-0B2C-23DB-9239-2BC25C49957A}"/>
              </a:ext>
            </a:extLst>
          </p:cNvPr>
          <p:cNvSpPr txBox="1"/>
          <p:nvPr/>
        </p:nvSpPr>
        <p:spPr>
          <a:xfrm>
            <a:off x="6514939" y="599004"/>
            <a:ext cx="3329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Compilation and Program Call</a:t>
            </a:r>
          </a:p>
        </p:txBody>
      </p:sp>
      <p:sp>
        <p:nvSpPr>
          <p:cNvPr id="17" name="Metin kutusu 16">
            <a:extLst>
              <a:ext uri="{FF2B5EF4-FFF2-40B4-BE49-F238E27FC236}">
                <a16:creationId xmlns:a16="http://schemas.microsoft.com/office/drawing/2014/main" id="{7880C841-7D49-064C-0C9D-FF73C6E2DAC2}"/>
              </a:ext>
            </a:extLst>
          </p:cNvPr>
          <p:cNvSpPr txBox="1"/>
          <p:nvPr/>
        </p:nvSpPr>
        <p:spPr>
          <a:xfrm>
            <a:off x="361950" y="2997366"/>
            <a:ext cx="82563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Program gives the operation options, and you’ll want to compress:</a:t>
            </a:r>
          </a:p>
        </p:txBody>
      </p:sp>
      <p:sp>
        <p:nvSpPr>
          <p:cNvPr id="19" name="Metin kutusu 18">
            <a:extLst>
              <a:ext uri="{FF2B5EF4-FFF2-40B4-BE49-F238E27FC236}">
                <a16:creationId xmlns:a16="http://schemas.microsoft.com/office/drawing/2014/main" id="{86CD8472-153E-CA10-DDC7-2A6A0981DAD9}"/>
              </a:ext>
            </a:extLst>
          </p:cNvPr>
          <p:cNvSpPr txBox="1"/>
          <p:nvPr/>
        </p:nvSpPr>
        <p:spPr>
          <a:xfrm>
            <a:off x="361950" y="4687126"/>
            <a:ext cx="5774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Program will output a decompressed book .txt file: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F228823-AE0C-D6E9-DAED-BB069D25B6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" y="583738"/>
            <a:ext cx="5734050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Resim 3">
            <a:extLst>
              <a:ext uri="{FF2B5EF4-FFF2-40B4-BE49-F238E27FC236}">
                <a16:creationId xmlns:a16="http://schemas.microsoft.com/office/drawing/2014/main" id="{9C084232-D399-8E79-8E52-3F7D637550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950" y="1311399"/>
            <a:ext cx="5887272" cy="562053"/>
          </a:xfrm>
          <a:prstGeom prst="rect">
            <a:avLst/>
          </a:prstGeom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DF53B0C9-5495-C123-BFCF-62DD02128F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0" y="3520501"/>
            <a:ext cx="2095500" cy="94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8ABF3240-A585-051D-977D-7E6E8BF25D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494" y="5280108"/>
            <a:ext cx="573405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045311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Freeform: Shape 90">
            <a:extLst>
              <a:ext uri="{FF2B5EF4-FFF2-40B4-BE49-F238E27FC236}">
                <a16:creationId xmlns:a16="http://schemas.microsoft.com/office/drawing/2014/main" id="{435959F4-53DA-47FF-BC24-1E5B75C69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48" name="Group 92">
            <a:extLst>
              <a:ext uri="{FF2B5EF4-FFF2-40B4-BE49-F238E27FC236}">
                <a16:creationId xmlns:a16="http://schemas.microsoft.com/office/drawing/2014/main" id="{A7CF83E8-F6F0-41E3-B580-7412A04DD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97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49" name="Freeform: Shape 101">
            <a:extLst>
              <a:ext uri="{FF2B5EF4-FFF2-40B4-BE49-F238E27FC236}">
                <a16:creationId xmlns:a16="http://schemas.microsoft.com/office/drawing/2014/main" id="{59226104-0061-4319-8237-9C001BF85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50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05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6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7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51" name="Rectangle 111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70" name="Picture 4" descr="Electronic components on a white background">
            <a:extLst>
              <a:ext uri="{FF2B5EF4-FFF2-40B4-BE49-F238E27FC236}">
                <a16:creationId xmlns:a16="http://schemas.microsoft.com/office/drawing/2014/main" id="{9A688198-364F-4E7C-3B85-3DCF81CFF2A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r="-1" b="15708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FDCFC31C-476B-E549-0938-FE0217B90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9238" y="1145080"/>
            <a:ext cx="9090476" cy="21796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END</a:t>
            </a:r>
          </a:p>
        </p:txBody>
      </p:sp>
      <p:sp>
        <p:nvSpPr>
          <p:cNvPr id="152" name="Freeform: Shape 113">
            <a:extLst>
              <a:ext uri="{FF2B5EF4-FFF2-40B4-BE49-F238E27FC236}">
                <a16:creationId xmlns:a16="http://schemas.microsoft.com/office/drawing/2014/main" id="{25A2CBEC-4F23-437D-9D03-9968C9B79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94120" y="-1094120"/>
            <a:ext cx="1085312" cy="3273554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6" name="Graphic 78">
            <a:extLst>
              <a:ext uri="{FF2B5EF4-FFF2-40B4-BE49-F238E27FC236}">
                <a16:creationId xmlns:a16="http://schemas.microsoft.com/office/drawing/2014/main" id="{DBBA0A0D-8F6A-400A-9E49-8C008E2C7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08356" y="353329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17" name="Graphic 78">
              <a:extLst>
                <a:ext uri="{FF2B5EF4-FFF2-40B4-BE49-F238E27FC236}">
                  <a16:creationId xmlns:a16="http://schemas.microsoft.com/office/drawing/2014/main" id="{A5DD701E-4BC9-48E3-AF4F-013B52D63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8" name="Graphic 78">
              <a:extLst>
                <a:ext uri="{FF2B5EF4-FFF2-40B4-BE49-F238E27FC236}">
                  <a16:creationId xmlns:a16="http://schemas.microsoft.com/office/drawing/2014/main" id="{FB658B62-664D-4B3B-BBDA-235666290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9" name="Graphic 78">
                <a:extLst>
                  <a:ext uri="{FF2B5EF4-FFF2-40B4-BE49-F238E27FC236}">
                    <a16:creationId xmlns:a16="http://schemas.microsoft.com/office/drawing/2014/main" id="{B11F9D25-67B1-4BDB-A290-97B93A19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Graphic 78">
                <a:extLst>
                  <a:ext uri="{FF2B5EF4-FFF2-40B4-BE49-F238E27FC236}">
                    <a16:creationId xmlns:a16="http://schemas.microsoft.com/office/drawing/2014/main" id="{B9D5C40A-1B1B-4C25-9707-E8F1CF6EEC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Graphic 78">
                <a:extLst>
                  <a:ext uri="{FF2B5EF4-FFF2-40B4-BE49-F238E27FC236}">
                    <a16:creationId xmlns:a16="http://schemas.microsoft.com/office/drawing/2014/main" id="{2DD0C1D6-FF64-45AB-8775-83AB3C470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Graphic 78">
                <a:extLst>
                  <a:ext uri="{FF2B5EF4-FFF2-40B4-BE49-F238E27FC236}">
                    <a16:creationId xmlns:a16="http://schemas.microsoft.com/office/drawing/2014/main" id="{15AFBB84-8485-4329-89FC-04663D985B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55" name="Freeform: Shape 123">
            <a:extLst>
              <a:ext uri="{FF2B5EF4-FFF2-40B4-BE49-F238E27FC236}">
                <a16:creationId xmlns:a16="http://schemas.microsoft.com/office/drawing/2014/main" id="{6264A856-A4F6-4068-9AC3-7B38A00DA7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C2983E8C-44FB-463B-B6B0-B53E96ACCD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16AD7FCC-3422-42C3-A2AD-69ADFEA6E3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C4ECA670-C540-4DCE-8F03-EC843D518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7ECB6083-DDE0-460C-987E-E64587630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30" name="Graphic 12">
              <a:extLst>
                <a:ext uri="{FF2B5EF4-FFF2-40B4-BE49-F238E27FC236}">
                  <a16:creationId xmlns:a16="http://schemas.microsoft.com/office/drawing/2014/main" id="{378004C4-6786-473C-BB2A-AAA6EF1151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Graphic 15">
              <a:extLst>
                <a:ext uri="{FF2B5EF4-FFF2-40B4-BE49-F238E27FC236}">
                  <a16:creationId xmlns:a16="http://schemas.microsoft.com/office/drawing/2014/main" id="{455376B6-DAB5-4A34-A8BE-15DE02CAF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Graphic 15">
              <a:extLst>
                <a:ext uri="{FF2B5EF4-FFF2-40B4-BE49-F238E27FC236}">
                  <a16:creationId xmlns:a16="http://schemas.microsoft.com/office/drawing/2014/main" id="{EC2A85A1-668E-48DF-A484-FADE64BE61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32">
              <a:extLst>
                <a:ext uri="{FF2B5EF4-FFF2-40B4-BE49-F238E27FC236}">
                  <a16:creationId xmlns:a16="http://schemas.microsoft.com/office/drawing/2014/main" id="{6D16C5EE-54EB-4800-8860-E622EEDE84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92556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8">
            <a:extLst>
              <a:ext uri="{FF2B5EF4-FFF2-40B4-BE49-F238E27FC236}">
                <a16:creationId xmlns:a16="http://schemas.microsoft.com/office/drawing/2014/main" id="{142D98E1-37D2-4470-BF74-845E89795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F137D29D-74F2-4F09-092F-92A12C511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8" y="775403"/>
            <a:ext cx="5512288" cy="1835608"/>
          </a:xfrm>
        </p:spPr>
        <p:txBody>
          <a:bodyPr anchor="t">
            <a:normAutofit/>
          </a:bodyPr>
          <a:lstStyle/>
          <a:p>
            <a:r>
              <a:rPr lang="en-US" dirty="0"/>
              <a:t>Example: “COCACOLA”</a:t>
            </a:r>
          </a:p>
        </p:txBody>
      </p:sp>
      <p:grpSp>
        <p:nvGrpSpPr>
          <p:cNvPr id="49" name="Graphic 78">
            <a:extLst>
              <a:ext uri="{FF2B5EF4-FFF2-40B4-BE49-F238E27FC236}">
                <a16:creationId xmlns:a16="http://schemas.microsoft.com/office/drawing/2014/main" id="{2EDC2578-BDB0-4118-975D-CFCE02823D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563724" y="776109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50" name="Graphic 78">
              <a:extLst>
                <a:ext uri="{FF2B5EF4-FFF2-40B4-BE49-F238E27FC236}">
                  <a16:creationId xmlns:a16="http://schemas.microsoft.com/office/drawing/2014/main" id="{FB6536F0-4A9C-46C9-96E9-22CBB33E6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aphic 78">
              <a:extLst>
                <a:ext uri="{FF2B5EF4-FFF2-40B4-BE49-F238E27FC236}">
                  <a16:creationId xmlns:a16="http://schemas.microsoft.com/office/drawing/2014/main" id="{DFD6A33A-F889-42D7-ADC2-DD9B88DF0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51" name="Graphic 78">
                <a:extLst>
                  <a:ext uri="{FF2B5EF4-FFF2-40B4-BE49-F238E27FC236}">
                    <a16:creationId xmlns:a16="http://schemas.microsoft.com/office/drawing/2014/main" id="{C375AFD7-9E86-4D19-B86E-C936D33B0D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Graphic 78">
                <a:extLst>
                  <a:ext uri="{FF2B5EF4-FFF2-40B4-BE49-F238E27FC236}">
                    <a16:creationId xmlns:a16="http://schemas.microsoft.com/office/drawing/2014/main" id="{4102C78E-31A2-4DB3-8790-415EB0B48A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Graphic 78">
                <a:extLst>
                  <a:ext uri="{FF2B5EF4-FFF2-40B4-BE49-F238E27FC236}">
                    <a16:creationId xmlns:a16="http://schemas.microsoft.com/office/drawing/2014/main" id="{4F3E144D-8167-438A-B67F-50F5D9C0C3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Graphic 78">
                <a:extLst>
                  <a:ext uri="{FF2B5EF4-FFF2-40B4-BE49-F238E27FC236}">
                    <a16:creationId xmlns:a16="http://schemas.microsoft.com/office/drawing/2014/main" id="{4BE2135F-02C1-449F-B195-232E9AFDD6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D94A6BA-543A-A7E9-2E95-CDE2D2A74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4040" y="1114691"/>
            <a:ext cx="4159233" cy="5144455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The dictionary will be initialized as the English alphabet, for we are working with a word.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The unique characters of this word with their corresponding numbers of order.</a:t>
            </a:r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E1BEDD21-8CC9-4E04-B8CF-CE59786DF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6006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6DA475A-533E-4A16-A83E-0171FFB6D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10732601" y="535113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9EB076CD-5E1A-4B4E-8434-EB36C96CD9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F6EB8026-10C9-4869-9F11-AD4C064F9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49D45E4-020D-4F13-BA0F-A5307EA2A3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5" name="Graphic 12">
              <a:extLst>
                <a:ext uri="{FF2B5EF4-FFF2-40B4-BE49-F238E27FC236}">
                  <a16:creationId xmlns:a16="http://schemas.microsoft.com/office/drawing/2014/main" id="{9C88C3FA-F709-4D00-9E6D-882DB1E285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Graphic 15">
              <a:extLst>
                <a:ext uri="{FF2B5EF4-FFF2-40B4-BE49-F238E27FC236}">
                  <a16:creationId xmlns:a16="http://schemas.microsoft.com/office/drawing/2014/main" id="{7EDA809C-8B77-4778-9050-82BA49976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Graphic 15">
              <a:extLst>
                <a:ext uri="{FF2B5EF4-FFF2-40B4-BE49-F238E27FC236}">
                  <a16:creationId xmlns:a16="http://schemas.microsoft.com/office/drawing/2014/main" id="{592CBFFA-9E14-4482-8D59-A989BAD45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801BD80-BE9E-4AFB-BEF4-435B40BD2E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4" name="Tablo 4">
            <a:extLst>
              <a:ext uri="{FF2B5EF4-FFF2-40B4-BE49-F238E27FC236}">
                <a16:creationId xmlns:a16="http://schemas.microsoft.com/office/drawing/2014/main" id="{F152540A-0946-070B-A9BD-0FACBD4E57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5816980"/>
              </p:ext>
            </p:extLst>
          </p:nvPr>
        </p:nvGraphicFramePr>
        <p:xfrm>
          <a:off x="518452" y="2916009"/>
          <a:ext cx="5598214" cy="3282072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2799107">
                  <a:extLst>
                    <a:ext uri="{9D8B030D-6E8A-4147-A177-3AD203B41FA5}">
                      <a16:colId xmlns:a16="http://schemas.microsoft.com/office/drawing/2014/main" val="2511585515"/>
                    </a:ext>
                  </a:extLst>
                </a:gridCol>
                <a:gridCol w="2799107">
                  <a:extLst>
                    <a:ext uri="{9D8B030D-6E8A-4147-A177-3AD203B41FA5}">
                      <a16:colId xmlns:a16="http://schemas.microsoft.com/office/drawing/2014/main" val="2250946668"/>
                    </a:ext>
                  </a:extLst>
                </a:gridCol>
              </a:tblGrid>
              <a:tr h="637108">
                <a:tc>
                  <a:txBody>
                    <a:bodyPr/>
                    <a:lstStyle/>
                    <a:p>
                      <a:r>
                        <a:rPr lang="en-US" sz="1900" b="1" cap="all" spc="60" dirty="0">
                          <a:solidFill>
                            <a:schemeClr val="tx1"/>
                          </a:solidFill>
                        </a:rPr>
                        <a:t>Sequence</a:t>
                      </a:r>
                    </a:p>
                  </a:txBody>
                  <a:tcPr marL="144797" marR="144797" marT="144797" marB="144797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b="1" cap="all" spc="60">
                          <a:solidFill>
                            <a:schemeClr val="tx1"/>
                          </a:solidFill>
                        </a:rPr>
                        <a:t>Codeword</a:t>
                      </a:r>
                    </a:p>
                  </a:txBody>
                  <a:tcPr marL="144797" marR="144797" marT="144797" marB="144797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4017924"/>
                  </a:ext>
                </a:extLst>
              </a:tr>
              <a:tr h="661241">
                <a:tc>
                  <a:txBody>
                    <a:bodyPr/>
                    <a:lstStyle/>
                    <a:p>
                      <a:r>
                        <a:rPr lang="en-US" sz="2500" cap="none" spc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144797" marR="144797" marT="72399" marB="144797">
                    <a:lnL w="1270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cap="none" spc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44797" marR="144797" marT="72399" marB="14479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3853203"/>
                  </a:ext>
                </a:extLst>
              </a:tr>
              <a:tr h="661241">
                <a:tc>
                  <a:txBody>
                    <a:bodyPr/>
                    <a:lstStyle/>
                    <a:p>
                      <a:r>
                        <a:rPr lang="en-US" sz="2500" cap="none" spc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marL="144797" marR="144797" marT="72399" marB="14479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cap="none" spc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144797" marR="144797" marT="72399" marB="14479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2515244"/>
                  </a:ext>
                </a:extLst>
              </a:tr>
              <a:tr h="661241">
                <a:tc>
                  <a:txBody>
                    <a:bodyPr/>
                    <a:lstStyle/>
                    <a:p>
                      <a:r>
                        <a:rPr lang="en-US" sz="2500" cap="none" spc="0">
                          <a:solidFill>
                            <a:schemeClr val="tx1"/>
                          </a:solidFill>
                        </a:rPr>
                        <a:t>L</a:t>
                      </a:r>
                    </a:p>
                  </a:txBody>
                  <a:tcPr marL="144797" marR="144797" marT="72399" marB="144797">
                    <a:lnL w="1270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cap="none" spc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marL="144797" marR="144797" marT="72399" marB="14479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2467527"/>
                  </a:ext>
                </a:extLst>
              </a:tr>
              <a:tr h="661241">
                <a:tc>
                  <a:txBody>
                    <a:bodyPr/>
                    <a:lstStyle/>
                    <a:p>
                      <a:r>
                        <a:rPr lang="en-US" sz="2500" cap="none" spc="0">
                          <a:solidFill>
                            <a:schemeClr val="tx1"/>
                          </a:solidFill>
                        </a:rPr>
                        <a:t>O</a:t>
                      </a:r>
                    </a:p>
                  </a:txBody>
                  <a:tcPr marL="144797" marR="144797" marT="72399" marB="14479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cap="none" spc="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 marL="144797" marR="144797" marT="72399" marB="14479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52995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4052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8">
            <a:extLst>
              <a:ext uri="{FF2B5EF4-FFF2-40B4-BE49-F238E27FC236}">
                <a16:creationId xmlns:a16="http://schemas.microsoft.com/office/drawing/2014/main" id="{2F9C493A-9F03-49B4-B3FB-19CE5AC11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98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DFFD72A4-1C89-AB39-332B-D98CD1490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696952"/>
            <a:ext cx="10077196" cy="821794"/>
          </a:xfrm>
        </p:spPr>
        <p:txBody>
          <a:bodyPr>
            <a:normAutofit/>
          </a:bodyPr>
          <a:lstStyle/>
          <a:p>
            <a:r>
              <a:rPr lang="en-US" dirty="0"/>
              <a:t>First Step</a:t>
            </a:r>
          </a:p>
        </p:txBody>
      </p:sp>
      <p:grpSp>
        <p:nvGrpSpPr>
          <p:cNvPr id="21" name="Graphic 78">
            <a:extLst>
              <a:ext uri="{FF2B5EF4-FFF2-40B4-BE49-F238E27FC236}">
                <a16:creationId xmlns:a16="http://schemas.microsoft.com/office/drawing/2014/main" id="{BC3D4A83-1EFA-4B2C-B330-849E358950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1708814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22" name="Graphic 78">
              <a:extLst>
                <a:ext uri="{FF2B5EF4-FFF2-40B4-BE49-F238E27FC236}">
                  <a16:creationId xmlns:a16="http://schemas.microsoft.com/office/drawing/2014/main" id="{3508E11F-ACA4-405C-A9FA-2577500EA2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aphic 78">
              <a:extLst>
                <a:ext uri="{FF2B5EF4-FFF2-40B4-BE49-F238E27FC236}">
                  <a16:creationId xmlns:a16="http://schemas.microsoft.com/office/drawing/2014/main" id="{82B1CDA4-B2EA-4968-8276-0552D6D74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23" name="Graphic 78">
                <a:extLst>
                  <a:ext uri="{FF2B5EF4-FFF2-40B4-BE49-F238E27FC236}">
                    <a16:creationId xmlns:a16="http://schemas.microsoft.com/office/drawing/2014/main" id="{F4337472-CDEB-4AFE-BBB9-5A11CA470D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Graphic 78">
                <a:extLst>
                  <a:ext uri="{FF2B5EF4-FFF2-40B4-BE49-F238E27FC236}">
                    <a16:creationId xmlns:a16="http://schemas.microsoft.com/office/drawing/2014/main" id="{6CD67A6D-EAE7-4891-ACC9-4AC0CCF44A3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Graphic 78">
                <a:extLst>
                  <a:ext uri="{FF2B5EF4-FFF2-40B4-BE49-F238E27FC236}">
                    <a16:creationId xmlns:a16="http://schemas.microsoft.com/office/drawing/2014/main" id="{F1769489-D4BC-4B3B-9E23-87FCFDAB4E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Graphic 78">
                <a:extLst>
                  <a:ext uri="{FF2B5EF4-FFF2-40B4-BE49-F238E27FC236}">
                    <a16:creationId xmlns:a16="http://schemas.microsoft.com/office/drawing/2014/main" id="{13E13021-8923-4A4D-84FA-DA886E2924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0A46C7D-C1BB-49B8-8D37-39742820E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84683" y="5165905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27" name="İçerik Yer Tutucusu 2">
            <a:extLst>
              <a:ext uri="{FF2B5EF4-FFF2-40B4-BE49-F238E27FC236}">
                <a16:creationId xmlns:a16="http://schemas.microsoft.com/office/drawing/2014/main" id="{CC0AAC50-081F-C0B6-6D7A-7DCEEFAE88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1217111"/>
              </p:ext>
            </p:extLst>
          </p:nvPr>
        </p:nvGraphicFramePr>
        <p:xfrm>
          <a:off x="525462" y="1804163"/>
          <a:ext cx="11004385" cy="4407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68641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Freeform: Shape 178">
            <a:extLst>
              <a:ext uri="{FF2B5EF4-FFF2-40B4-BE49-F238E27FC236}">
                <a16:creationId xmlns:a16="http://schemas.microsoft.com/office/drawing/2014/main" id="{435959F4-53DA-47FF-BC24-1E5B75C69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23" name="Group 180">
            <a:extLst>
              <a:ext uri="{FF2B5EF4-FFF2-40B4-BE49-F238E27FC236}">
                <a16:creationId xmlns:a16="http://schemas.microsoft.com/office/drawing/2014/main" id="{A7CF83E8-F6F0-41E3-B580-7412A04DD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24" name="Freeform: Shape 181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25" name="Freeform: Shape 182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26" name="Freeform: Shape 183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27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8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0" name="Freeform: Shape 187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31" name="Freeform: Shape 189">
            <a:extLst>
              <a:ext uri="{FF2B5EF4-FFF2-40B4-BE49-F238E27FC236}">
                <a16:creationId xmlns:a16="http://schemas.microsoft.com/office/drawing/2014/main" id="{59226104-0061-4319-8237-9C001BF85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32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233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4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234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5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6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7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 useBgFill="1">
        <p:nvSpPr>
          <p:cNvPr id="238" name="Rectangle 199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39" name="Freeform: Shape 201">
            <a:extLst>
              <a:ext uri="{FF2B5EF4-FFF2-40B4-BE49-F238E27FC236}">
                <a16:creationId xmlns:a16="http://schemas.microsoft.com/office/drawing/2014/main" id="{8972B65B-8AFA-4B5C-BFC6-E443F3777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-21648"/>
            <a:ext cx="1839951" cy="1423657"/>
          </a:xfrm>
          <a:custGeom>
            <a:avLst/>
            <a:gdLst>
              <a:gd name="connsiteX0" fmla="*/ 0 w 2331138"/>
              <a:gd name="connsiteY0" fmla="*/ 0 h 3352676"/>
              <a:gd name="connsiteX1" fmla="*/ 2331138 w 2331138"/>
              <a:gd name="connsiteY1" fmla="*/ 0 h 3352676"/>
              <a:gd name="connsiteX2" fmla="*/ 2331138 w 2331138"/>
              <a:gd name="connsiteY2" fmla="*/ 3352676 h 3352676"/>
              <a:gd name="connsiteX3" fmla="*/ 2097210 w 2331138"/>
              <a:gd name="connsiteY3" fmla="*/ 3226228 h 3352676"/>
              <a:gd name="connsiteX4" fmla="*/ 214881 w 2331138"/>
              <a:gd name="connsiteY4" fmla="*/ 1176738 h 3352676"/>
              <a:gd name="connsiteX5" fmla="*/ 1129 w 2331138"/>
              <a:gd name="connsiteY5" fmla="*/ 67475 h 3352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31138" h="3352676">
                <a:moveTo>
                  <a:pt x="0" y="0"/>
                </a:moveTo>
                <a:lnTo>
                  <a:pt x="2331138" y="0"/>
                </a:lnTo>
                <a:lnTo>
                  <a:pt x="2331138" y="3352676"/>
                </a:lnTo>
                <a:lnTo>
                  <a:pt x="2097210" y="3226228"/>
                </a:lnTo>
                <a:cubicBezTo>
                  <a:pt x="1273150" y="2744079"/>
                  <a:pt x="560886" y="2027200"/>
                  <a:pt x="214881" y="1176738"/>
                </a:cubicBezTo>
                <a:cubicBezTo>
                  <a:pt x="72781" y="827511"/>
                  <a:pt x="14297" y="430630"/>
                  <a:pt x="1129" y="67475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91968DB2-7BAB-E170-2EA9-7D7A8C736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1122363"/>
            <a:ext cx="10072922" cy="197834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/>
              <a:t>How Do We Assign The Codeword?</a:t>
            </a:r>
          </a:p>
        </p:txBody>
      </p:sp>
      <p:grpSp>
        <p:nvGrpSpPr>
          <p:cNvPr id="240" name="Graphic 78">
            <a:extLst>
              <a:ext uri="{FF2B5EF4-FFF2-40B4-BE49-F238E27FC236}">
                <a16:creationId xmlns:a16="http://schemas.microsoft.com/office/drawing/2014/main" id="{8B32F32D-2578-47BA-A8C8-B9CC3F8A0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241" name="Graphic 78">
              <a:extLst>
                <a:ext uri="{FF2B5EF4-FFF2-40B4-BE49-F238E27FC236}">
                  <a16:creationId xmlns:a16="http://schemas.microsoft.com/office/drawing/2014/main" id="{FE39C5A6-D000-4F68-8942-DD0D6D6F83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2" name="Graphic 78">
              <a:extLst>
                <a:ext uri="{FF2B5EF4-FFF2-40B4-BE49-F238E27FC236}">
                  <a16:creationId xmlns:a16="http://schemas.microsoft.com/office/drawing/2014/main" id="{E89890B6-1232-480B-A1E4-4EE4897F6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243" name="Graphic 78">
                <a:extLst>
                  <a:ext uri="{FF2B5EF4-FFF2-40B4-BE49-F238E27FC236}">
                    <a16:creationId xmlns:a16="http://schemas.microsoft.com/office/drawing/2014/main" id="{AA2A92B4-DD5E-4659-876C-CEF27D8A33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4" name="Graphic 78">
                <a:extLst>
                  <a:ext uri="{FF2B5EF4-FFF2-40B4-BE49-F238E27FC236}">
                    <a16:creationId xmlns:a16="http://schemas.microsoft.com/office/drawing/2014/main" id="{CB3716F9-57FA-4E55-B926-D141DFDE70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5" name="Graphic 78">
                <a:extLst>
                  <a:ext uri="{FF2B5EF4-FFF2-40B4-BE49-F238E27FC236}">
                    <a16:creationId xmlns:a16="http://schemas.microsoft.com/office/drawing/2014/main" id="{6E65CA48-F624-4AAA-B08C-4D030E798B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6" name="Graphic 78">
                <a:extLst>
                  <a:ext uri="{FF2B5EF4-FFF2-40B4-BE49-F238E27FC236}">
                    <a16:creationId xmlns:a16="http://schemas.microsoft.com/office/drawing/2014/main" id="{5AB96607-3A57-4F71-87E5-C0D546FEBF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12" name="Freeform: Shape 211">
            <a:extLst>
              <a:ext uri="{FF2B5EF4-FFF2-40B4-BE49-F238E27FC236}">
                <a16:creationId xmlns:a16="http://schemas.microsoft.com/office/drawing/2014/main" id="{286E5E1D-FD49-448F-83C8-E06466BE54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94598" y="4164981"/>
            <a:ext cx="5997401" cy="2693020"/>
          </a:xfrm>
          <a:custGeom>
            <a:avLst/>
            <a:gdLst>
              <a:gd name="connsiteX0" fmla="*/ 0 w 4238069"/>
              <a:gd name="connsiteY0" fmla="*/ 0 h 1903025"/>
              <a:gd name="connsiteX1" fmla="*/ 113310 w 4238069"/>
              <a:gd name="connsiteY1" fmla="*/ 8960 h 1903025"/>
              <a:gd name="connsiteX2" fmla="*/ 291503 w 4238069"/>
              <a:gd name="connsiteY2" fmla="*/ 37000 h 1903025"/>
              <a:gd name="connsiteX3" fmla="*/ 3082930 w 4238069"/>
              <a:gd name="connsiteY3" fmla="*/ 1104916 h 1903025"/>
              <a:gd name="connsiteX4" fmla="*/ 3881548 w 4238069"/>
              <a:gd name="connsiteY4" fmla="*/ 1668276 h 1903025"/>
              <a:gd name="connsiteX5" fmla="*/ 4238069 w 4238069"/>
              <a:gd name="connsiteY5" fmla="*/ 1903025 h 1903025"/>
              <a:gd name="connsiteX6" fmla="*/ 0 w 4238069"/>
              <a:gd name="connsiteY6" fmla="*/ 1903025 h 1903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8069" h="1903025">
                <a:moveTo>
                  <a:pt x="0" y="0"/>
                </a:moveTo>
                <a:lnTo>
                  <a:pt x="113310" y="8960"/>
                </a:lnTo>
                <a:cubicBezTo>
                  <a:pt x="173365" y="16155"/>
                  <a:pt x="232870" y="25632"/>
                  <a:pt x="291503" y="37000"/>
                </a:cubicBezTo>
                <a:cubicBezTo>
                  <a:pt x="1250780" y="222537"/>
                  <a:pt x="2264787" y="499636"/>
                  <a:pt x="3082930" y="1104916"/>
                </a:cubicBezTo>
                <a:cubicBezTo>
                  <a:pt x="3348371" y="1301283"/>
                  <a:pt x="3614239" y="1488349"/>
                  <a:pt x="3881548" y="1668276"/>
                </a:cubicBezTo>
                <a:lnTo>
                  <a:pt x="4238069" y="1903025"/>
                </a:lnTo>
                <a:lnTo>
                  <a:pt x="0" y="1903025"/>
                </a:lnTo>
                <a:close/>
              </a:path>
            </a:pathLst>
          </a:custGeom>
          <a:solidFill>
            <a:schemeClr val="tx2">
              <a:lumMod val="40000"/>
              <a:lumOff val="6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47" name="Group 213">
            <a:extLst>
              <a:ext uri="{FF2B5EF4-FFF2-40B4-BE49-F238E27FC236}">
                <a16:creationId xmlns:a16="http://schemas.microsoft.com/office/drawing/2014/main" id="{D82E7BA0-A7BA-4C61-9D6F-5345A5405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8489755" y="4632160"/>
            <a:ext cx="886141" cy="802496"/>
            <a:chOff x="10948005" y="3272152"/>
            <a:chExt cx="868640" cy="786648"/>
          </a:xfrm>
          <a:solidFill>
            <a:schemeClr val="accent6"/>
          </a:solidFill>
        </p:grpSpPr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B5369E81-3115-4284-995E-F753EB421C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48" name="Freeform: Shape 215">
              <a:extLst>
                <a:ext uri="{FF2B5EF4-FFF2-40B4-BE49-F238E27FC236}">
                  <a16:creationId xmlns:a16="http://schemas.microsoft.com/office/drawing/2014/main" id="{44729589-1C6A-4995-83DB-3C8AC2B8DE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49" name="Freeform: Shape 216">
              <a:extLst>
                <a:ext uri="{FF2B5EF4-FFF2-40B4-BE49-F238E27FC236}">
                  <a16:creationId xmlns:a16="http://schemas.microsoft.com/office/drawing/2014/main" id="{7A966D0D-0B99-4534-8150-ECA25F804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50" name="Graphic 12">
              <a:extLst>
                <a:ext uri="{FF2B5EF4-FFF2-40B4-BE49-F238E27FC236}">
                  <a16:creationId xmlns:a16="http://schemas.microsoft.com/office/drawing/2014/main" id="{7DC8EDF8-9492-4A6B-8050-A6B44F11B5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1" name="Graphic 15">
              <a:extLst>
                <a:ext uri="{FF2B5EF4-FFF2-40B4-BE49-F238E27FC236}">
                  <a16:creationId xmlns:a16="http://schemas.microsoft.com/office/drawing/2014/main" id="{13B4EDF3-5414-4F6E-8824-4FDC7BFD5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" name="Graphic 15">
              <a:extLst>
                <a:ext uri="{FF2B5EF4-FFF2-40B4-BE49-F238E27FC236}">
                  <a16:creationId xmlns:a16="http://schemas.microsoft.com/office/drawing/2014/main" id="{6CE204CE-5738-4712-8E02-CF746C010F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D2369023-4235-4E1E-A424-EA0EA83DE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35933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9">
            <a:extLst>
              <a:ext uri="{FF2B5EF4-FFF2-40B4-BE49-F238E27FC236}">
                <a16:creationId xmlns:a16="http://schemas.microsoft.com/office/drawing/2014/main" id="{142D98E1-37D2-4470-BF74-845E89795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grpSp>
        <p:nvGrpSpPr>
          <p:cNvPr id="36" name="Graphic 78">
            <a:extLst>
              <a:ext uri="{FF2B5EF4-FFF2-40B4-BE49-F238E27FC236}">
                <a16:creationId xmlns:a16="http://schemas.microsoft.com/office/drawing/2014/main" id="{2EDC2578-BDB0-4118-975D-CFCE02823D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563724" y="776109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37" name="Graphic 78">
              <a:extLst>
                <a:ext uri="{FF2B5EF4-FFF2-40B4-BE49-F238E27FC236}">
                  <a16:creationId xmlns:a16="http://schemas.microsoft.com/office/drawing/2014/main" id="{FB6536F0-4A9C-46C9-96E9-22CBB33E6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8" name="Graphic 78">
              <a:extLst>
                <a:ext uri="{FF2B5EF4-FFF2-40B4-BE49-F238E27FC236}">
                  <a16:creationId xmlns:a16="http://schemas.microsoft.com/office/drawing/2014/main" id="{DFD6A33A-F889-42D7-ADC2-DD9B88DF0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5" name="Graphic 78">
                <a:extLst>
                  <a:ext uri="{FF2B5EF4-FFF2-40B4-BE49-F238E27FC236}">
                    <a16:creationId xmlns:a16="http://schemas.microsoft.com/office/drawing/2014/main" id="{C375AFD7-9E86-4D19-B86E-C936D33B0D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Graphic 78">
                <a:extLst>
                  <a:ext uri="{FF2B5EF4-FFF2-40B4-BE49-F238E27FC236}">
                    <a16:creationId xmlns:a16="http://schemas.microsoft.com/office/drawing/2014/main" id="{4102C78E-31A2-4DB3-8790-415EB0B48A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4F3E144D-8167-438A-B67F-50F5D9C0C3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Graphic 78">
                <a:extLst>
                  <a:ext uri="{FF2B5EF4-FFF2-40B4-BE49-F238E27FC236}">
                    <a16:creationId xmlns:a16="http://schemas.microsoft.com/office/drawing/2014/main" id="{4BE2135F-02C1-449F-B195-232E9AFDD6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47D38DC-2A6B-684F-CB40-E3E615296C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4040" y="1114691"/>
            <a:ext cx="4159233" cy="5144455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dictionary was initialized with the letters of the English alphabet.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We used the codewords 1-26.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So, the next available codeword is 27.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After the assignment of 27, LZW keeps track of the next available codeword, which is 28.</a:t>
            </a:r>
          </a:p>
          <a:p>
            <a:endParaRPr lang="en-US" dirty="0"/>
          </a:p>
        </p:txBody>
      </p:sp>
      <p:sp>
        <p:nvSpPr>
          <p:cNvPr id="39" name="Freeform: Shape 19">
            <a:extLst>
              <a:ext uri="{FF2B5EF4-FFF2-40B4-BE49-F238E27FC236}">
                <a16:creationId xmlns:a16="http://schemas.microsoft.com/office/drawing/2014/main" id="{E1BEDD21-8CC9-4E04-B8CF-CE59786DF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6006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40" name="Group 21">
            <a:extLst>
              <a:ext uri="{FF2B5EF4-FFF2-40B4-BE49-F238E27FC236}">
                <a16:creationId xmlns:a16="http://schemas.microsoft.com/office/drawing/2014/main" id="{A6DA475A-533E-4A16-A83E-0171FFB6D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10732601" y="535113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41" name="Freeform: Shape 22">
              <a:extLst>
                <a:ext uri="{FF2B5EF4-FFF2-40B4-BE49-F238E27FC236}">
                  <a16:creationId xmlns:a16="http://schemas.microsoft.com/office/drawing/2014/main" id="{9EB076CD-5E1A-4B4E-8434-EB36C96CD9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F6EB8026-10C9-4869-9F11-AD4C064F9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C49D45E4-020D-4F13-BA0F-A5307EA2A3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6" name="Graphic 12">
              <a:extLst>
                <a:ext uri="{FF2B5EF4-FFF2-40B4-BE49-F238E27FC236}">
                  <a16:creationId xmlns:a16="http://schemas.microsoft.com/office/drawing/2014/main" id="{9C88C3FA-F709-4D00-9E6D-882DB1E285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Graphic 15">
              <a:extLst>
                <a:ext uri="{FF2B5EF4-FFF2-40B4-BE49-F238E27FC236}">
                  <a16:creationId xmlns:a16="http://schemas.microsoft.com/office/drawing/2014/main" id="{7EDA809C-8B77-4778-9050-82BA49976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Graphic 15">
              <a:extLst>
                <a:ext uri="{FF2B5EF4-FFF2-40B4-BE49-F238E27FC236}">
                  <a16:creationId xmlns:a16="http://schemas.microsoft.com/office/drawing/2014/main" id="{592CBFFA-9E14-4482-8D59-A989BAD45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801BD80-BE9E-4AFB-BEF4-435B40BD2E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5" name="Tablo 4">
            <a:extLst>
              <a:ext uri="{FF2B5EF4-FFF2-40B4-BE49-F238E27FC236}">
                <a16:creationId xmlns:a16="http://schemas.microsoft.com/office/drawing/2014/main" id="{5D7907BA-F382-C760-8DEC-BC6153F0B5D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81868409"/>
              </p:ext>
            </p:extLst>
          </p:nvPr>
        </p:nvGraphicFramePr>
        <p:xfrm>
          <a:off x="518452" y="2959456"/>
          <a:ext cx="5598213" cy="3195179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2781833">
                  <a:extLst>
                    <a:ext uri="{9D8B030D-6E8A-4147-A177-3AD203B41FA5}">
                      <a16:colId xmlns:a16="http://schemas.microsoft.com/office/drawing/2014/main" val="1616497861"/>
                    </a:ext>
                  </a:extLst>
                </a:gridCol>
                <a:gridCol w="2816380">
                  <a:extLst>
                    <a:ext uri="{9D8B030D-6E8A-4147-A177-3AD203B41FA5}">
                      <a16:colId xmlns:a16="http://schemas.microsoft.com/office/drawing/2014/main" val="1356632355"/>
                    </a:ext>
                  </a:extLst>
                </a:gridCol>
              </a:tblGrid>
              <a:tr h="602784">
                <a:tc>
                  <a:txBody>
                    <a:bodyPr/>
                    <a:lstStyle/>
                    <a:p>
                      <a:r>
                        <a:rPr lang="en-US" sz="2200" b="1" cap="none" spc="0">
                          <a:solidFill>
                            <a:schemeClr val="tx1"/>
                          </a:solidFill>
                        </a:rPr>
                        <a:t>Sequence</a:t>
                      </a:r>
                    </a:p>
                  </a:txBody>
                  <a:tcPr marL="88521" marR="126458" marT="25292" marB="189687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cap="none" spc="0">
                          <a:solidFill>
                            <a:schemeClr val="tx1"/>
                          </a:solidFill>
                        </a:rPr>
                        <a:t>Codeword</a:t>
                      </a:r>
                    </a:p>
                  </a:txBody>
                  <a:tcPr marL="88521" marR="126458" marT="25292" marB="189687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3054478"/>
                  </a:ext>
                </a:extLst>
              </a:tr>
              <a:tr h="518479">
                <a:tc>
                  <a:txBody>
                    <a:bodyPr/>
                    <a:lstStyle/>
                    <a:p>
                      <a:r>
                        <a:rPr lang="en-US" sz="1700" cap="none" spc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88521" marR="126458" marT="25292" marB="189687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cap="none" spc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8521" marR="126458" marT="25292" marB="18968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9699008"/>
                  </a:ext>
                </a:extLst>
              </a:tr>
              <a:tr h="518479">
                <a:tc>
                  <a:txBody>
                    <a:bodyPr/>
                    <a:lstStyle/>
                    <a:p>
                      <a:r>
                        <a:rPr lang="en-US" sz="1700" cap="none" spc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marL="88521" marR="126458" marT="25292" marB="189687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cap="none" spc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88521" marR="126458" marT="25292" marB="18968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841194"/>
                  </a:ext>
                </a:extLst>
              </a:tr>
              <a:tr h="518479">
                <a:tc>
                  <a:txBody>
                    <a:bodyPr/>
                    <a:lstStyle/>
                    <a:p>
                      <a:r>
                        <a:rPr lang="en-US" sz="1700" cap="none" spc="0">
                          <a:solidFill>
                            <a:schemeClr val="tx1"/>
                          </a:solidFill>
                        </a:rPr>
                        <a:t>L</a:t>
                      </a:r>
                    </a:p>
                  </a:txBody>
                  <a:tcPr marL="88521" marR="126458" marT="25292" marB="189687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cap="none" spc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marL="88521" marR="126458" marT="25292" marB="18968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9761334"/>
                  </a:ext>
                </a:extLst>
              </a:tr>
              <a:tr h="518479">
                <a:tc>
                  <a:txBody>
                    <a:bodyPr/>
                    <a:lstStyle/>
                    <a:p>
                      <a:r>
                        <a:rPr lang="en-US" sz="1700" cap="none" spc="0">
                          <a:solidFill>
                            <a:schemeClr val="tx1"/>
                          </a:solidFill>
                        </a:rPr>
                        <a:t>O</a:t>
                      </a:r>
                    </a:p>
                  </a:txBody>
                  <a:tcPr marL="88521" marR="126458" marT="25292" marB="189687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cap="none" spc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 marL="88521" marR="126458" marT="25292" marB="18968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1650877"/>
                  </a:ext>
                </a:extLst>
              </a:tr>
              <a:tr h="518479">
                <a:tc>
                  <a:txBody>
                    <a:bodyPr/>
                    <a:lstStyle/>
                    <a:p>
                      <a:r>
                        <a:rPr lang="en-US" sz="1700" cap="none" spc="0">
                          <a:solidFill>
                            <a:schemeClr val="tx1"/>
                          </a:solidFill>
                        </a:rPr>
                        <a:t>CO</a:t>
                      </a:r>
                    </a:p>
                  </a:txBody>
                  <a:tcPr marL="88521" marR="126458" marT="25292" marB="189687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cap="none" spc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 marL="88521" marR="126458" marT="25292" marB="18968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4802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3110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8">
            <a:extLst>
              <a:ext uri="{FF2B5EF4-FFF2-40B4-BE49-F238E27FC236}">
                <a16:creationId xmlns:a16="http://schemas.microsoft.com/office/drawing/2014/main" id="{2F9C493A-9F03-49B4-B3FB-19CE5AC11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98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DFFD72A4-1C89-AB39-332B-D98CD1490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696952"/>
            <a:ext cx="10077196" cy="821794"/>
          </a:xfrm>
        </p:spPr>
        <p:txBody>
          <a:bodyPr>
            <a:normAutofit/>
          </a:bodyPr>
          <a:lstStyle/>
          <a:p>
            <a:r>
              <a:rPr lang="en-US" dirty="0"/>
              <a:t>Second Step</a:t>
            </a:r>
          </a:p>
        </p:txBody>
      </p:sp>
      <p:grpSp>
        <p:nvGrpSpPr>
          <p:cNvPr id="21" name="Graphic 78">
            <a:extLst>
              <a:ext uri="{FF2B5EF4-FFF2-40B4-BE49-F238E27FC236}">
                <a16:creationId xmlns:a16="http://schemas.microsoft.com/office/drawing/2014/main" id="{BC3D4A83-1EFA-4B2C-B330-849E358950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1708814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22" name="Graphic 78">
              <a:extLst>
                <a:ext uri="{FF2B5EF4-FFF2-40B4-BE49-F238E27FC236}">
                  <a16:creationId xmlns:a16="http://schemas.microsoft.com/office/drawing/2014/main" id="{3508E11F-ACA4-405C-A9FA-2577500EA2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aphic 78">
              <a:extLst>
                <a:ext uri="{FF2B5EF4-FFF2-40B4-BE49-F238E27FC236}">
                  <a16:creationId xmlns:a16="http://schemas.microsoft.com/office/drawing/2014/main" id="{82B1CDA4-B2EA-4968-8276-0552D6D74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23" name="Graphic 78">
                <a:extLst>
                  <a:ext uri="{FF2B5EF4-FFF2-40B4-BE49-F238E27FC236}">
                    <a16:creationId xmlns:a16="http://schemas.microsoft.com/office/drawing/2014/main" id="{F4337472-CDEB-4AFE-BBB9-5A11CA470D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Graphic 78">
                <a:extLst>
                  <a:ext uri="{FF2B5EF4-FFF2-40B4-BE49-F238E27FC236}">
                    <a16:creationId xmlns:a16="http://schemas.microsoft.com/office/drawing/2014/main" id="{6CD67A6D-EAE7-4891-ACC9-4AC0CCF44A3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Graphic 78">
                <a:extLst>
                  <a:ext uri="{FF2B5EF4-FFF2-40B4-BE49-F238E27FC236}">
                    <a16:creationId xmlns:a16="http://schemas.microsoft.com/office/drawing/2014/main" id="{F1769489-D4BC-4B3B-9E23-87FCFDAB4E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Graphic 78">
                <a:extLst>
                  <a:ext uri="{FF2B5EF4-FFF2-40B4-BE49-F238E27FC236}">
                    <a16:creationId xmlns:a16="http://schemas.microsoft.com/office/drawing/2014/main" id="{13E13021-8923-4A4D-84FA-DA886E2924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0A46C7D-C1BB-49B8-8D37-39742820E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84683" y="5165905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27" name="İçerik Yer Tutucusu 2">
            <a:extLst>
              <a:ext uri="{FF2B5EF4-FFF2-40B4-BE49-F238E27FC236}">
                <a16:creationId xmlns:a16="http://schemas.microsoft.com/office/drawing/2014/main" id="{CC0AAC50-081F-C0B6-6D7A-7DCEEFAE88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3238891"/>
              </p:ext>
            </p:extLst>
          </p:nvPr>
        </p:nvGraphicFramePr>
        <p:xfrm>
          <a:off x="525462" y="1804163"/>
          <a:ext cx="11004385" cy="4407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01690912"/>
      </p:ext>
    </p:extLst>
  </p:cSld>
  <p:clrMapOvr>
    <a:masterClrMapping/>
  </p:clrMapOvr>
</p:sld>
</file>

<file path=ppt/theme/theme1.xml><?xml version="1.0" encoding="utf-8"?>
<a:theme xmlns:a="http://schemas.openxmlformats.org/drawingml/2006/main" name="RocaVTI">
  <a:themeElements>
    <a:clrScheme name="Custom 101">
      <a:dk1>
        <a:sysClr val="windowText" lastClr="000000"/>
      </a:dk1>
      <a:lt1>
        <a:sysClr val="window" lastClr="FFFFFF"/>
      </a:lt1>
      <a:dk2>
        <a:srgbClr val="463443"/>
      </a:dk2>
      <a:lt2>
        <a:srgbClr val="F3F0E9"/>
      </a:lt2>
      <a:accent1>
        <a:srgbClr val="D45E5E"/>
      </a:accent1>
      <a:accent2>
        <a:srgbClr val="D49D8C"/>
      </a:accent2>
      <a:accent3>
        <a:srgbClr val="BF873A"/>
      </a:accent3>
      <a:accent4>
        <a:srgbClr val="C05050"/>
      </a:accent4>
      <a:accent5>
        <a:srgbClr val="A89F68"/>
      </a:accent5>
      <a:accent6>
        <a:srgbClr val="8F6B8A"/>
      </a:accent6>
      <a:hlink>
        <a:srgbClr val="D75681"/>
      </a:hlink>
      <a:folHlink>
        <a:srgbClr val="6C9D92"/>
      </a:folHlink>
    </a:clrScheme>
    <a:fontScheme name="Custom 36">
      <a:majorFont>
        <a:latin typeface="Georgia Pro Semibold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caVTI" id="{D79FE1D1-0489-4A69-8531-D0B8CDC31CBE}" vid="{CEBA7FE6-C04B-474E-964F-B022887AD13B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887</TotalTime>
  <Words>2311</Words>
  <Application>Microsoft Office PowerPoint</Application>
  <PresentationFormat>Geniş ekran</PresentationFormat>
  <Paragraphs>295</Paragraphs>
  <Slides>43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43</vt:i4>
      </vt:variant>
    </vt:vector>
  </HeadingPairs>
  <TitlesOfParts>
    <vt:vector size="49" baseType="lpstr">
      <vt:lpstr>Arial</vt:lpstr>
      <vt:lpstr>Avenir Next LT Pro</vt:lpstr>
      <vt:lpstr>Avenir Next LT Pro Light</vt:lpstr>
      <vt:lpstr>Calibri</vt:lpstr>
      <vt:lpstr>Georgia Pro Semibold</vt:lpstr>
      <vt:lpstr>RocaVTI</vt:lpstr>
      <vt:lpstr>Lempel-Ziv-Welch  Compression Algorithm</vt:lpstr>
      <vt:lpstr>History</vt:lpstr>
      <vt:lpstr>Usecases</vt:lpstr>
      <vt:lpstr>About the Algorithm</vt:lpstr>
      <vt:lpstr>Example: “COCACOLA”</vt:lpstr>
      <vt:lpstr>First Step</vt:lpstr>
      <vt:lpstr>How Do We Assign The Codeword?</vt:lpstr>
      <vt:lpstr>PowerPoint Sunusu</vt:lpstr>
      <vt:lpstr>Second Step</vt:lpstr>
      <vt:lpstr>PowerPoint Sunusu</vt:lpstr>
      <vt:lpstr>Third Step</vt:lpstr>
      <vt:lpstr>PowerPoint Sunusu</vt:lpstr>
      <vt:lpstr>Fourth Step</vt:lpstr>
      <vt:lpstr>PowerPoint Sunusu</vt:lpstr>
      <vt:lpstr>Fifth Step</vt:lpstr>
      <vt:lpstr>Sixth Step</vt:lpstr>
      <vt:lpstr>PowerPoint Sunusu</vt:lpstr>
      <vt:lpstr>Seventh Step</vt:lpstr>
      <vt:lpstr>PowerPoint Sunusu</vt:lpstr>
      <vt:lpstr>Eighth Step</vt:lpstr>
      <vt:lpstr>Output of the LZW</vt:lpstr>
      <vt:lpstr>Decompression</vt:lpstr>
      <vt:lpstr>PowerPoint Sunusu</vt:lpstr>
      <vt:lpstr>Complexity Analysis</vt:lpstr>
      <vt:lpstr>Definition of the Problem</vt:lpstr>
      <vt:lpstr>How?</vt:lpstr>
      <vt:lpstr>PowerPoint Sunusu</vt:lpstr>
      <vt:lpstr>Forwarding Original or Decompressed Book Files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Receiving a Compressed Book File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Lempel-Ziv-Welch  Compression Algorithm</dc:title>
  <dc:creator>HASAN KAYRA MİKE</dc:creator>
  <cp:lastModifiedBy>HASAN KAYRA MİKE</cp:lastModifiedBy>
  <cp:revision>2</cp:revision>
  <dcterms:created xsi:type="dcterms:W3CDTF">2023-01-14T23:58:31Z</dcterms:created>
  <dcterms:modified xsi:type="dcterms:W3CDTF">2023-01-15T14:50:04Z</dcterms:modified>
</cp:coreProperties>
</file>