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7e0b884fd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7e0b884fd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7e0b884fd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7e0b884fd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9792dce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9792dce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7e0b884fd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7e0b884fd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e0b88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7e0b88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7e0b884fd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7e0b884fd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7e0b884fd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7e0b884fd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e0b884f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7e0b884f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7e0b884fd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27e0b884fd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7e0b884f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7e0b884f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7e0b884fd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27e0b884fd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7e0b884fd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7e0b884fd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eepai.org/machine-learning-model/text2img" TargetMode="External"/><Relationship Id="rId4" Type="http://schemas.openxmlformats.org/officeDocument/2006/relationships/hyperlink" Target="https://www.flaticon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iMTMGk1vIGk?si=FllI0SP-FYK9V-cZ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311708" y="3532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JavaFX Movie Ticket Booking System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311700" y="3193375"/>
            <a:ext cx="8520600" cy="13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imes New Roman"/>
                <a:ea typeface="Times New Roman"/>
                <a:cs typeface="Times New Roman"/>
                <a:sym typeface="Times New Roman"/>
              </a:rPr>
              <a:t>CSE-2112 (OOP) Final Project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-"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University of Dhaka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311700" y="1687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Movie Selection (UI-1)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2"/>
          <p:cNvSpPr txBox="1"/>
          <p:nvPr>
            <p:ph idx="1" type="body"/>
          </p:nvPr>
        </p:nvSpPr>
        <p:spPr>
          <a:xfrm>
            <a:off x="311700" y="905375"/>
            <a:ext cx="85206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Movie class was made for handle movie.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AI Generated Thumbnails were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stored in a file,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With the same name of my folder.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An ArrayList() was made for store thumbnails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with the same name of files.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 rotWithShape="1">
          <a:blip r:embed="rId3">
            <a:alphaModFix/>
          </a:blip>
          <a:srcRect b="1559" l="0" r="0" t="1569"/>
          <a:stretch/>
        </p:blipFill>
        <p:spPr>
          <a:xfrm>
            <a:off x="5870400" y="905375"/>
            <a:ext cx="2961900" cy="23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311700" y="1687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Ticket Booking (UI-2)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3"/>
          <p:cNvSpPr txBox="1"/>
          <p:nvPr>
            <p:ph idx="1" type="body"/>
          </p:nvPr>
        </p:nvSpPr>
        <p:spPr>
          <a:xfrm>
            <a:off x="311700" y="905375"/>
            <a:ext cx="8520600" cy="4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Handles booking mechanism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Selects tickets from the movie object selected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previous window.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Update again user_database.txt for tracking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booked movie objects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81" name="Google Shape;18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7600" y="905375"/>
            <a:ext cx="2944699" cy="24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311700" y="410000"/>
            <a:ext cx="85206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Future </a:t>
            </a:r>
            <a:r>
              <a:rPr lang="en" sz="28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Enhancements</a:t>
            </a:r>
            <a:endParaRPr sz="28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A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Database integration (e.g., MySQL) for scalable data management.</a:t>
            </a:r>
            <a:endParaRPr sz="20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A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Payment gateway integration for online ticket booking.</a:t>
            </a:r>
            <a:endParaRPr sz="20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A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Graphical seat selection interface.</a:t>
            </a:r>
            <a:endParaRPr sz="20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F0F6FC"/>
              </a:solidFill>
              <a:highlight>
                <a:srgbClr val="0D1117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5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152475"/>
            <a:ext cx="8520600" cy="3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All the movie thumbnails were generated from the website: </a:t>
            </a:r>
            <a:r>
              <a:rPr lang="en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AI Image Generator 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AutoNum type="arabicPeriod"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Icons that has been used, collected from a free website: </a:t>
            </a:r>
            <a:r>
              <a:rPr lang="en" sz="2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Flaticon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b="1" lang="en" sz="2200">
                <a:latin typeface="Times New Roman"/>
                <a:ea typeface="Times New Roman"/>
                <a:cs typeface="Times New Roman"/>
                <a:sym typeface="Times New Roman"/>
              </a:rPr>
              <a:t>Reference Book:</a:t>
            </a: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 JavaFX 9 by Example, Carl Dea, Gerrit Grunwald, Jose Pereda, Sean Phillips, Mark Heckler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3582900" y="3989925"/>
            <a:ext cx="1978200" cy="7239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End</a:t>
            </a:r>
            <a:endParaRPr b="1"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b="1"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041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Text File based Database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Clean UI with Animation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Unique Username for each profile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Password Recovery Option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Admin Dashboard for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control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Movie Database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Logout/Back Button in all window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Booked Ticket Display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Easy Booking Option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311700" y="3892225"/>
            <a:ext cx="572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Video Sample: </a:t>
            </a:r>
            <a:r>
              <a:rPr lang="en" sz="1800" u="sng">
                <a:solidFill>
                  <a:schemeClr val="hlink"/>
                </a:solidFill>
                <a:latin typeface="Georgia"/>
                <a:ea typeface="Georgia"/>
                <a:cs typeface="Georgia"/>
                <a:sym typeface="Georgia"/>
                <a:hlinkClick r:id="rId3"/>
              </a:rPr>
              <a:t>Demo</a:t>
            </a:r>
            <a:endParaRPr sz="18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311700" y="445025"/>
            <a:ext cx="211800" cy="2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311700" y="139650"/>
            <a:ext cx="8520600" cy="48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Overview of Project: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057650" y="200275"/>
            <a:ext cx="1028700" cy="90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Menu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299550" y="1915675"/>
            <a:ext cx="1028700" cy="90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up</a:t>
            </a:r>
            <a:endParaRPr/>
          </a:p>
        </p:txBody>
      </p:sp>
      <p:sp>
        <p:nvSpPr>
          <p:cNvPr id="102" name="Google Shape;102;p15"/>
          <p:cNvSpPr/>
          <p:nvPr/>
        </p:nvSpPr>
        <p:spPr>
          <a:xfrm>
            <a:off x="4057650" y="1452475"/>
            <a:ext cx="1028700" cy="102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Menu</a:t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3739350" y="2824675"/>
            <a:ext cx="1665300" cy="72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Login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1723875" y="1966975"/>
            <a:ext cx="1028700" cy="909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cxnSp>
        <p:nvCxnSpPr>
          <p:cNvPr id="105" name="Google Shape;105;p15"/>
          <p:cNvCxnSpPr>
            <a:stCxn id="100" idx="4"/>
            <a:endCxn id="102" idx="0"/>
          </p:cNvCxnSpPr>
          <p:nvPr/>
        </p:nvCxnSpPr>
        <p:spPr>
          <a:xfrm>
            <a:off x="4572000" y="1109275"/>
            <a:ext cx="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>
            <a:stCxn id="102" idx="2"/>
            <a:endCxn id="104" idx="6"/>
          </p:cNvCxnSpPr>
          <p:nvPr/>
        </p:nvCxnSpPr>
        <p:spPr>
          <a:xfrm flipH="1">
            <a:off x="2752650" y="1966975"/>
            <a:ext cx="1305000" cy="45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5"/>
          <p:cNvCxnSpPr>
            <a:stCxn id="102" idx="4"/>
            <a:endCxn id="103" idx="0"/>
          </p:cNvCxnSpPr>
          <p:nvPr/>
        </p:nvCxnSpPr>
        <p:spPr>
          <a:xfrm>
            <a:off x="4572000" y="2481475"/>
            <a:ext cx="0" cy="34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5"/>
          <p:cNvCxnSpPr>
            <a:stCxn id="102" idx="6"/>
            <a:endCxn id="101" idx="2"/>
          </p:cNvCxnSpPr>
          <p:nvPr/>
        </p:nvCxnSpPr>
        <p:spPr>
          <a:xfrm>
            <a:off x="5086350" y="1966975"/>
            <a:ext cx="1213200" cy="40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5"/>
          <p:cNvSpPr/>
          <p:nvPr/>
        </p:nvSpPr>
        <p:spPr>
          <a:xfrm>
            <a:off x="3739350" y="3989200"/>
            <a:ext cx="1665300" cy="721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 DashBoard</a:t>
            </a:r>
            <a:endParaRPr/>
          </a:p>
        </p:txBody>
      </p:sp>
      <p:cxnSp>
        <p:nvCxnSpPr>
          <p:cNvPr id="110" name="Google Shape;110;p15"/>
          <p:cNvCxnSpPr>
            <a:stCxn id="103" idx="4"/>
            <a:endCxn id="109" idx="0"/>
          </p:cNvCxnSpPr>
          <p:nvPr/>
        </p:nvCxnSpPr>
        <p:spPr>
          <a:xfrm>
            <a:off x="4572000" y="3546475"/>
            <a:ext cx="0" cy="4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45025"/>
            <a:ext cx="161100" cy="1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233550" y="168775"/>
            <a:ext cx="8676900" cy="46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892500" y="359275"/>
            <a:ext cx="1359000" cy="59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Login</a:t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3746550" y="1464225"/>
            <a:ext cx="1650900" cy="596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Menu</a:t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1565125" y="2708775"/>
            <a:ext cx="1650900" cy="64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Profile</a:t>
            </a:r>
            <a:endParaRPr/>
          </a:p>
        </p:txBody>
      </p:sp>
      <p:sp>
        <p:nvSpPr>
          <p:cNvPr id="120" name="Google Shape;120;p16"/>
          <p:cNvSpPr/>
          <p:nvPr/>
        </p:nvSpPr>
        <p:spPr>
          <a:xfrm>
            <a:off x="3661038" y="2708775"/>
            <a:ext cx="1821900" cy="64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Movie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5867450" y="2708775"/>
            <a:ext cx="1650900" cy="64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Booked </a:t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3746550" y="4004325"/>
            <a:ext cx="1650900" cy="64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Booking Movie</a:t>
            </a:r>
            <a:endParaRPr/>
          </a:p>
        </p:txBody>
      </p:sp>
      <p:cxnSp>
        <p:nvCxnSpPr>
          <p:cNvPr id="123" name="Google Shape;123;p16"/>
          <p:cNvCxnSpPr>
            <a:stCxn id="117" idx="4"/>
            <a:endCxn id="118" idx="0"/>
          </p:cNvCxnSpPr>
          <p:nvPr/>
        </p:nvCxnSpPr>
        <p:spPr>
          <a:xfrm>
            <a:off x="4572000" y="955975"/>
            <a:ext cx="0" cy="50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>
            <a:stCxn id="118" idx="3"/>
            <a:endCxn id="119" idx="0"/>
          </p:cNvCxnSpPr>
          <p:nvPr/>
        </p:nvCxnSpPr>
        <p:spPr>
          <a:xfrm flipH="1">
            <a:off x="2390519" y="1973540"/>
            <a:ext cx="1597800" cy="7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6"/>
          <p:cNvCxnSpPr>
            <a:stCxn id="118" idx="4"/>
            <a:endCxn id="120" idx="0"/>
          </p:cNvCxnSpPr>
          <p:nvPr/>
        </p:nvCxnSpPr>
        <p:spPr>
          <a:xfrm>
            <a:off x="4572000" y="2060925"/>
            <a:ext cx="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6"/>
          <p:cNvCxnSpPr>
            <a:stCxn id="118" idx="5"/>
            <a:endCxn id="121" idx="0"/>
          </p:cNvCxnSpPr>
          <p:nvPr/>
        </p:nvCxnSpPr>
        <p:spPr>
          <a:xfrm>
            <a:off x="5155681" y="1973540"/>
            <a:ext cx="1537200" cy="73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6"/>
          <p:cNvCxnSpPr>
            <a:stCxn id="120" idx="4"/>
            <a:endCxn id="122" idx="0"/>
          </p:cNvCxnSpPr>
          <p:nvPr/>
        </p:nvCxnSpPr>
        <p:spPr>
          <a:xfrm>
            <a:off x="4571988" y="3356475"/>
            <a:ext cx="0" cy="6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311700" y="209225"/>
            <a:ext cx="85206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>
                <a:latin typeface="Times New Roman"/>
                <a:ea typeface="Times New Roman"/>
                <a:cs typeface="Times New Roman"/>
                <a:sym typeface="Times New Roman"/>
              </a:rPr>
              <a:t>Start Menu</a:t>
            </a:r>
            <a:endParaRPr sz="28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311700" y="1068875"/>
            <a:ext cx="8520600" cy="37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HelloApplication.java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457200" lvl="0" marL="0" rtl="0" algn="l">
              <a:lnSpc>
                <a:spcPct val="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457200" lvl="0" marL="0" rtl="0" algn="l">
              <a:lnSpc>
                <a:spcPct val="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Methods: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>
                <a:latin typeface="Georgia"/>
                <a:ea typeface="Georgia"/>
                <a:cs typeface="Georgia"/>
                <a:sym typeface="Georgia"/>
              </a:rPr>
              <a:t>handle_Login, handle_About, handle_exit, </a:t>
            </a:r>
            <a:endParaRPr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apply_animation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6675" y="872950"/>
            <a:ext cx="2775626" cy="243225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7"/>
          <p:cNvSpPr txBox="1"/>
          <p:nvPr/>
        </p:nvSpPr>
        <p:spPr>
          <a:xfrm>
            <a:off x="6474738" y="3305200"/>
            <a:ext cx="1939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Window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11700" y="1669725"/>
            <a:ext cx="4080300" cy="115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public static void main(String[ ], args){</a:t>
            </a:r>
            <a:endParaRPr i="1" sz="18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4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	launch();</a:t>
            </a:r>
            <a:endParaRPr i="1" sz="1800">
              <a:solidFill>
                <a:schemeClr val="dk2"/>
              </a:solidFill>
            </a:endParaRPr>
          </a:p>
          <a:p>
            <a:pPr indent="457200" lvl="0" marL="0" rtl="0" algn="l">
              <a:lnSpc>
                <a:spcPct val="4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311700" y="261300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Menu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311700" y="971225"/>
            <a:ext cx="8520600" cy="38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highlight>
                <a:schemeClr val="lt1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F111A"/>
              </a:buClr>
              <a:buSzPts val="1800"/>
              <a:buFont typeface="Times New Roman"/>
              <a:buChar char="●"/>
            </a:pPr>
            <a:r>
              <a:rPr b="1" lang="en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File Database format:</a:t>
            </a:r>
            <a:endParaRPr b="1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Username|password|firstname|lastname|DOB|Due|Tickets</a:t>
            </a:r>
            <a:endParaRPr sz="16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F111A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Takes username and password and match in the</a:t>
            </a:r>
            <a:endParaRPr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user_database.txt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file.</a:t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highlight>
                <a:schemeClr val="lt1"/>
              </a:highlight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After matching, create a user class 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</a:t>
            </a:r>
            <a:r>
              <a:rPr lang="en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to pass all details.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43" name="Google Shape;14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1225" y="1055075"/>
            <a:ext cx="2681075" cy="2250101"/>
          </a:xfrm>
          <a:prstGeom prst="rect">
            <a:avLst/>
          </a:prstGeom>
          <a:noFill/>
          <a:ln>
            <a:noFill/>
          </a:ln>
          <a:effectLst>
            <a:outerShdw blurRad="900113" rotWithShape="0" algn="bl" dir="21540000" dist="47625">
              <a:schemeClr val="lt1">
                <a:alpha val="71000"/>
              </a:schemeClr>
            </a:outerShdw>
          </a:effectLst>
        </p:spPr>
      </p:pic>
      <p:sp>
        <p:nvSpPr>
          <p:cNvPr id="144" name="Google Shape;144;p18"/>
          <p:cNvSpPr txBox="1"/>
          <p:nvPr/>
        </p:nvSpPr>
        <p:spPr>
          <a:xfrm>
            <a:off x="6824050" y="3305175"/>
            <a:ext cx="158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F111A"/>
                </a:solidFill>
                <a:highlight>
                  <a:schemeClr val="lt1"/>
                </a:highlight>
                <a:latin typeface="Georgia"/>
                <a:ea typeface="Georgia"/>
                <a:cs typeface="Georgia"/>
                <a:sym typeface="Georgia"/>
              </a:rPr>
              <a:t>Login Window	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311700" y="1687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Sign Up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311700" y="905375"/>
            <a:ext cx="85206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111A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File Database format:</a:t>
            </a:r>
            <a:endParaRPr b="1" sz="16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Username|password|firstname|lastname|DOB|Due|Tickets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Takes input of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unique username</a:t>
            </a:r>
            <a:r>
              <a:rPr lang="en">
                <a:solidFill>
                  <a:srgbClr val="0F11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firstname,</a:t>
            </a:r>
            <a:endParaRPr>
              <a:solidFill>
                <a:srgbClr val="0F11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F11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last name, Date of birth and password.</a:t>
            </a:r>
            <a:endParaRPr>
              <a:solidFill>
                <a:srgbClr val="0F11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111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F111A"/>
              </a:buClr>
              <a:buSzPts val="1800"/>
              <a:buChar char="●"/>
            </a:pPr>
            <a:r>
              <a:rPr lang="en">
                <a:solidFill>
                  <a:srgbClr val="0F111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all to the user_database.txt file used for login handle</a:t>
            </a:r>
            <a:r>
              <a:rPr lang="en">
                <a:solidFill>
                  <a:srgbClr val="0F111A"/>
                </a:solidFill>
              </a:rPr>
              <a:t>.</a:t>
            </a:r>
            <a:endParaRPr>
              <a:solidFill>
                <a:srgbClr val="0F111A"/>
              </a:solidFill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2175" y="905375"/>
            <a:ext cx="2910124" cy="23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 txBox="1"/>
          <p:nvPr/>
        </p:nvSpPr>
        <p:spPr>
          <a:xfrm>
            <a:off x="6134938" y="3263250"/>
            <a:ext cx="2484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SignUp Window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/>
          <p:nvPr>
            <p:ph type="title"/>
          </p:nvPr>
        </p:nvSpPr>
        <p:spPr>
          <a:xfrm>
            <a:off x="311700" y="247325"/>
            <a:ext cx="8520600" cy="6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Admin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Menu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0"/>
          <p:cNvSpPr txBox="1"/>
          <p:nvPr>
            <p:ph idx="1" type="body"/>
          </p:nvPr>
        </p:nvSpPr>
        <p:spPr>
          <a:xfrm>
            <a:off x="311700" y="831500"/>
            <a:ext cx="8520600" cy="3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F111A"/>
              </a:buClr>
              <a:buSzPts val="1600"/>
              <a:buFont typeface="Times New Roman"/>
              <a:buChar char="●"/>
            </a:pPr>
            <a:r>
              <a:rPr b="1" lang="en" sz="16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Text File Database format:</a:t>
            </a:r>
            <a:endParaRPr b="1" sz="16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Movie|price|timeslot1|seats1|available1|timeslot2|</a:t>
            </a:r>
            <a:endParaRPr sz="16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seats2|available2|timeslot3|seats3|available3</a:t>
            </a:r>
            <a:endParaRPr sz="16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F111A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Add, remove directly any data in </a:t>
            </a:r>
            <a:endParaRPr>
              <a:solidFill>
                <a:srgbClr val="0F111A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F111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">
                <a:solidFill>
                  <a:srgbClr val="FF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movie_database.txt file</a:t>
            </a:r>
            <a:endParaRPr>
              <a:solidFill>
                <a:srgbClr val="FF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0700" y="831500"/>
            <a:ext cx="2931601" cy="244572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0"/>
          <p:cNvSpPr txBox="1"/>
          <p:nvPr/>
        </p:nvSpPr>
        <p:spPr>
          <a:xfrm>
            <a:off x="6460650" y="3277225"/>
            <a:ext cx="198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Admin Window</a:t>
            </a:r>
            <a:endParaRPr sz="1600">
              <a:solidFill>
                <a:schemeClr val="dk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311700" y="168775"/>
            <a:ext cx="85206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Profile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311700" y="905375"/>
            <a:ext cx="85206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User class object from login, pass all data.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Display all the details (without password)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Dashboard Type window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3">
            <a:alphaModFix/>
          </a:blip>
          <a:srcRect b="1456" l="0" r="0" t="1446"/>
          <a:stretch/>
        </p:blipFill>
        <p:spPr>
          <a:xfrm>
            <a:off x="5922175" y="905375"/>
            <a:ext cx="2910124" cy="2357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