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5" r:id="rId7"/>
    <p:sldId id="274" r:id="rId8"/>
    <p:sldId id="261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2988" y="-1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Nader" userId="2d6ea57f9cd731ac" providerId="LiveId" clId="{F7C08B56-2C6F-4336-879A-EC4D75794427}"/>
    <pc:docChg chg="custSel modSld">
      <pc:chgData name="Hasan Nader" userId="2d6ea57f9cd731ac" providerId="LiveId" clId="{F7C08B56-2C6F-4336-879A-EC4D75794427}" dt="2022-05-26T15:59:49.456" v="40" actId="20577"/>
      <pc:docMkLst>
        <pc:docMk/>
      </pc:docMkLst>
      <pc:sldChg chg="modSp mod">
        <pc:chgData name="Hasan Nader" userId="2d6ea57f9cd731ac" providerId="LiveId" clId="{F7C08B56-2C6F-4336-879A-EC4D75794427}" dt="2022-05-26T15:59:49.456" v="40" actId="20577"/>
        <pc:sldMkLst>
          <pc:docMk/>
          <pc:sldMk cId="479864393" sldId="256"/>
        </pc:sldMkLst>
        <pc:spChg chg="mod">
          <ac:chgData name="Hasan Nader" userId="2d6ea57f9cd731ac" providerId="LiveId" clId="{F7C08B56-2C6F-4336-879A-EC4D75794427}" dt="2022-05-26T15:59:49.456" v="40" actId="20577"/>
          <ac:spMkLst>
            <pc:docMk/>
            <pc:sldMk cId="479864393" sldId="256"/>
            <ac:spMk id="3" creationId="{2D64EDA6-26D9-63CC-8B81-9413920861A8}"/>
          </ac:spMkLst>
        </pc:spChg>
      </pc:sldChg>
      <pc:sldChg chg="modSp mod">
        <pc:chgData name="Hasan Nader" userId="2d6ea57f9cd731ac" providerId="LiveId" clId="{F7C08B56-2C6F-4336-879A-EC4D75794427}" dt="2022-05-26T14:43:21.983" v="35" actId="122"/>
        <pc:sldMkLst>
          <pc:docMk/>
          <pc:sldMk cId="2766721823" sldId="273"/>
        </pc:sldMkLst>
        <pc:spChg chg="mod">
          <ac:chgData name="Hasan Nader" userId="2d6ea57f9cd731ac" providerId="LiveId" clId="{F7C08B56-2C6F-4336-879A-EC4D75794427}" dt="2022-05-26T14:43:21.983" v="35" actId="122"/>
          <ac:spMkLst>
            <pc:docMk/>
            <pc:sldMk cId="2766721823" sldId="273"/>
            <ac:spMk id="2" creationId="{E1448D5B-B52F-F99B-4DF2-B0798C5A133F}"/>
          </ac:spMkLst>
        </pc:spChg>
        <pc:spChg chg="mod">
          <ac:chgData name="Hasan Nader" userId="2d6ea57f9cd731ac" providerId="LiveId" clId="{F7C08B56-2C6F-4336-879A-EC4D75794427}" dt="2022-05-26T14:39:57.712" v="10" actId="5793"/>
          <ac:spMkLst>
            <pc:docMk/>
            <pc:sldMk cId="2766721823" sldId="273"/>
            <ac:spMk id="8198" creationId="{E611E054-7644-C448-FCD8-69AB97FC1C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8058-3336-1A0C-EF86-F3EE52198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534FE-28EF-E7C2-C220-C532D3305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A3CC-C747-0B70-45FF-EF809797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A805-C8FE-48B1-B510-1CA8BA7B5A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6F260-1A84-78D4-2446-D1FC4E6B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E6C7A-89B9-2CAD-3F94-D9A7E318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8F4-D20E-4F10-91ED-DBC3B45C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C29A-CBBF-58DC-A78C-93EF5707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F8F31-3C9C-28ED-C297-D11EBDA35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1D9A9-7A86-6F5C-08C7-38971803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A805-C8FE-48B1-B510-1CA8BA7B5A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95F8-7CAF-0FA0-5BC1-F4875788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4F9B-0BDE-0AEE-ED01-5A75F3F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8F4-D20E-4F10-91ED-DBC3B45C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6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42DF9-6ABB-D491-6776-FB5B28424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0BA97-F6F6-C21C-3E0C-1AB7F7152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834A3-7AE6-E0B5-B34F-B17FEEBC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A805-C8FE-48B1-B510-1CA8BA7B5A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1AE1-EEF5-CEC7-9A9A-F1D0DFD5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83803-5E7E-DAE7-2C03-27E027CC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8F4-D20E-4F10-91ED-DBC3B45C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51D3-5EDE-F2BC-E2D3-9B129B5B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3DB7-1D5C-0AFD-9A6F-9AF2EA2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F5E9-22CE-91A5-B259-69640F96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A805-C8FE-48B1-B510-1CA8BA7B5A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7AD4-9983-6706-3D82-ED8DBCFA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050E8-E31F-87B1-AA7E-390183CA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8F4-D20E-4F10-91ED-DBC3B45C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8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B898-E158-3208-98F6-D40F1560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6FBD1-C1B1-B17D-C0E3-F06FE5D54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D45C-6682-05E8-7C6E-889072B9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A805-C8FE-48B1-B510-1CA8BA7B5A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2405-929C-AEE8-85A1-EC68F669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B790-A495-0275-62BA-CEA14129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8F4-D20E-4F10-91ED-DBC3B45C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4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660B-FFA7-184C-4DEA-5E411B55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DE20-B559-4AD4-F25F-19A275565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067EA-ED58-10B5-CDDB-666921B94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9B8B1-938F-87AF-E24D-32BD00FD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A805-C8FE-48B1-B510-1CA8BA7B5A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F9344-D4E7-27D5-3311-371E26AF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02D1-3D2F-EE75-F892-18D9CBB4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8F4-D20E-4F10-91ED-DBC3B45C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3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B6B1-18D5-CAD9-3871-0C59B4B5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CF011-C351-C777-3215-AC97253F1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7D127-C8EF-36C7-C0DC-09C9B080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0C3DC-EC24-A748-22CF-28C0A84D9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7CC30-71A5-73D1-9C2B-3B4939681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75788-4C2E-4747-2A4D-68A6A59D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A805-C8FE-48B1-B510-1CA8BA7B5A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27E40-EBE2-3977-F99A-D43595F8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D9757-2EC0-542C-6D28-2BE2F24C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8F4-D20E-4F10-91ED-DBC3B45C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3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DAD9-45E1-E054-19B1-F02A87F9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CC51A-8D23-5D68-0CF0-51A51F66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A805-C8FE-48B1-B510-1CA8BA7B5A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6D394-8BD7-2876-C39F-F5DF0185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BD286-0592-F16F-5E60-920E9BAE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8F4-D20E-4F10-91ED-DBC3B45C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5AEF7-F58B-2DC0-13A6-D28D6A8C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A805-C8FE-48B1-B510-1CA8BA7B5A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95ECA-A9B4-8DA4-D1CD-3954E9FB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26DA8-0074-B243-E910-2DC1179F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8F4-D20E-4F10-91ED-DBC3B45C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4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CD63-E35D-7D1E-9091-110D9831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1BDC-6CCE-86A1-DE09-868A8E051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25AFC-37C7-4625-6DED-DD6B04EBD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B6434-980D-5444-4DAA-450474AB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A805-C8FE-48B1-B510-1CA8BA7B5A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60C7-6584-A220-D9C3-48C9A49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7648E-F712-B4F1-0664-93B2C3D0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8F4-D20E-4F10-91ED-DBC3B45C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99A3-253A-75D5-6D93-0B75A47F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DB763-B1D6-8CA7-FC8A-AA815E2BC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D9A63-500C-611A-BA71-4537D6A7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F46F4-33B6-493E-08F0-9CA41D08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A805-C8FE-48B1-B510-1CA8BA7B5A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D6B36-416C-2E3B-B1D8-4173EAD2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1C8E-90C3-5BD6-A5BD-A6FF1958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A8F4-D20E-4F10-91ED-DBC3B45C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315F8-7F31-6108-B9BC-BF6F096E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24DE3-F3D6-410D-B635-15B8E6D4A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BD8D3-88D2-3B18-4DEE-9E4F84B4F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A805-C8FE-48B1-B510-1CA8BA7B5A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7C74-502C-247F-2D19-F86BD1902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FBCF-FF6F-A8F0-1625-EDE2C403D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9A8F4-D20E-4F10-91ED-DBC3B45C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1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tinmj/Hangman-game/blob/master/game.c" TargetMode="External"/><Relationship Id="rId7" Type="http://schemas.openxmlformats.org/officeDocument/2006/relationships/hyperlink" Target="https://www.b4x.com/android/forum/threads/hangman-tutorial-part-1.32893/#post-191861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source.com/article/21/10/programming-bugs" TargetMode="External"/><Relationship Id="rId5" Type="http://schemas.openxmlformats.org/officeDocument/2006/relationships/hyperlink" Target="https://textexpander.com/blog/the-7-most-common-types-of-errors-in-programming-and-how-to-avoid-them" TargetMode="External"/><Relationship Id="rId4" Type="http://schemas.openxmlformats.org/officeDocument/2006/relationships/hyperlink" Target="https://gist.github.com/c13iscuit/e67c6f992cbfb8b316a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4EDA6-26D9-63CC-8B81-941392086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45119"/>
            <a:ext cx="4377793" cy="884538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Retaj Tarek 20010606</a:t>
            </a:r>
            <a:endParaRPr lang="en-US" sz="5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6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Rowan A</a:t>
            </a:r>
            <a:r>
              <a:rPr lang="en-US" sz="5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56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hraf </a:t>
            </a:r>
            <a:r>
              <a:rPr lang="en-US" sz="5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 20011312</a:t>
            </a:r>
            <a:endParaRPr lang="en-US" sz="5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Hassan Nader Hassan 20010492</a:t>
            </a:r>
            <a:endParaRPr lang="en-US" sz="5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6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Haneen</a:t>
            </a:r>
            <a:r>
              <a:rPr lang="en-US" sz="5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Ahmed </a:t>
            </a:r>
            <a:r>
              <a:rPr lang="en-US" sz="56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Shabaan</a:t>
            </a:r>
            <a:r>
              <a:rPr lang="en-US" sz="5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20010505</a:t>
            </a:r>
            <a:endParaRPr lang="en-US" sz="5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Rowan Tarek </a:t>
            </a:r>
            <a:r>
              <a:rPr lang="en-US" sz="56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Elsayed</a:t>
            </a:r>
            <a:r>
              <a:rPr lang="en-US" sz="5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20010586</a:t>
            </a:r>
            <a:endParaRPr lang="en-US" sz="5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Mohamed Khamis </a:t>
            </a:r>
            <a:r>
              <a:rPr lang="en-US" sz="56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Awad</a:t>
            </a:r>
            <a:r>
              <a:rPr lang="en-US" sz="5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20011560</a:t>
            </a:r>
            <a:endParaRPr lang="en-US" sz="5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Youssef Galal Mohamed 20012259</a:t>
            </a:r>
            <a:endParaRPr lang="en-US" sz="5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38A8D9C-DA61-E108-F07C-DD0E98B6C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7" r="2" b="8345"/>
          <a:stretch/>
        </p:blipFill>
        <p:spPr bwMode="auto"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noFill/>
          <a:effectLst>
            <a:outerShdw blurRad="381000" dist="1524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A1A944-FB67-5448-56D6-45E96716F9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485898" y="2316411"/>
            <a:ext cx="487107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HANGMAN PROJECT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6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F1C6-BE16-10C5-CE33-D1C39883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4F459-2779-C209-6B59-4EAC2ACF7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078" y="1092993"/>
            <a:ext cx="9947043" cy="4976813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635D0857-0D2B-B1B5-307B-0937384772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0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F8CF-A860-FFF3-7D48-96E9A24D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8B1FF6-D25A-5D05-B260-CCD79354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067" y="819150"/>
            <a:ext cx="10180433" cy="50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B53A-0AF6-9D71-6F28-C8370560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F82944-4678-9E2E-322E-3253DAAF7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440" y="869156"/>
            <a:ext cx="10668360" cy="51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3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46DD-5010-EEB4-47E9-129D8D6F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343D6-0499-0005-4E87-83ADEC2B7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0930"/>
            <a:ext cx="12163353" cy="392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6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C109-E0EC-7074-31D6-772BD6C0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A94E0-BAB5-4787-16A8-D578A749A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29" y="1323976"/>
            <a:ext cx="11785742" cy="37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168E-61EC-5E6C-BF71-89AA4B79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E86132-6BCC-1F5B-72AE-70E1DA8C5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38" y="831056"/>
            <a:ext cx="11926924" cy="51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1D61-0C9D-246C-F05F-C7B40F73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DD9444-BC2D-2FB5-ACD9-0267A9406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6" y="581025"/>
            <a:ext cx="10782288" cy="5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9954-1CCA-A097-6ABD-C039AEDA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238FF9-B69A-A4E9-4FE8-ACA7134F4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7718"/>
            <a:ext cx="10546009" cy="52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7B6D-01BE-9DA1-DEFE-FA7B3F89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YAHOOOOO!!!!!!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A9496B-683F-EB8F-BE25-F8A799056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3575"/>
            <a:ext cx="11999167" cy="35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53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0CC1F7A6-EBF6-D6B0-911C-CEBCDB9E0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r="7035" b="7778"/>
          <a:stretch/>
        </p:blipFill>
        <p:spPr bwMode="auto">
          <a:xfrm>
            <a:off x="20" y="11"/>
            <a:ext cx="7009876" cy="63245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48D5B-B52F-F99B-4DF2-B0798C5A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howcard Gothic" panose="04020904020102020604" pitchFamily="82" charset="0"/>
                <a:cs typeface="Italic" panose="00000400000000000000" pitchFamily="2" charset="0"/>
              </a:rPr>
              <a:t>Thanks</a:t>
            </a:r>
            <a:endParaRPr lang="en-US" dirty="0">
              <a:latin typeface="Showcard Gothic" panose="04020904020102020604" pitchFamily="82" charset="0"/>
              <a:cs typeface="Italic" panose="00000400000000000000" pitchFamily="2" charset="0"/>
            </a:endParaRPr>
          </a:p>
        </p:txBody>
      </p:sp>
      <p:sp>
        <p:nvSpPr>
          <p:cNvPr id="8198" name="Content Placeholder 8197">
            <a:extLst>
              <a:ext uri="{FF2B5EF4-FFF2-40B4-BE49-F238E27FC236}">
                <a16:creationId xmlns:a16="http://schemas.microsoft.com/office/drawing/2014/main" id="{E611E054-7644-C448-FCD8-69AB97FC1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References: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https://github.com/tintinmj/Hangman-game/blob/master/game.c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https://gist.github.com/c13iscuit/e67c6f992cbfb8b316ab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https://textexpander.com/blog/the-7-most-common-types-of-errors-in-programming-and-how-to-avoid-them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https://opensource.com/article/21/10/programming-bugs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https://www.b4x.com/android/forum/threads/hangman-tutorial-part-1.32893/#post-191861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6721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A02C-A4ED-2622-69DD-CFB853BAD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C-project</a:t>
            </a:r>
            <a:br>
              <a:rPr lang="en-US" dirty="0"/>
            </a:br>
            <a:r>
              <a:rPr lang="en-US" dirty="0"/>
              <a:t>27-Hangman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8D435-B8A6-2BA2-9327-6C893953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4" y="3247473"/>
            <a:ext cx="9144000" cy="2126959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Hangman is a classic word game in which you must guess as many secret words as you can before your trials run out.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people would have played the game Hangman when they were kids as a fun way of learning words and improve spelling.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14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7279-1501-843E-551F-850648CF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47B5-16FF-E286-085C-925F4CAB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-Refactoring our code to make it more orderly and easier to update.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-Accepting just one-letter input.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-Expanding our dictionary to include much more words.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-Language diversity in future editions.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-Incorporating graphics into our game to encourage users to play it more frequently.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-Including difficulty levels and online playing to create a more competitive atmosphere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E97-AFC2-E314-16CF-20659CB5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of choice of Hangman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37E0-A04E-B8FE-21A6-53D7E8FEE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07" y="1894113"/>
            <a:ext cx="10515600" cy="4282849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Hangman provides children and adults the opportunity to expand their vocabulary.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It teaches them deductive reasoning.</a:t>
            </a:r>
            <a:endParaRPr lang="en-US" sz="20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it’s a purposeful game as it helps us to improve our understanding of words, pronouncing the word, and using the word based on the context given.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improves the ability to work under pressure, where it puts them under the pressure of helping the man to not be hanged.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E2244-7EB8-030C-664C-06964273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897" y="2397237"/>
            <a:ext cx="3120571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6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F99C-E2FB-72B9-D3F2-C33EE1D3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17BD-352D-0F68-3954-30266F03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make the outline of the game:-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-Welcome the user and notify the user about the rules of the game and start drawing the gallows.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-Show the output using (</a:t>
            </a:r>
            <a:r>
              <a:rPr lang="en-US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function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-Compare the letter that the user entered and the letters of the chosen word, with the help of (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-Limit the inputs of the user to make him enter letters only, and draw a new part of the hanged man on the gallows will be made by (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if and switches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-Increase the counter each time, decrease the number of trials after each wrong attempt the user made, get the right order of the word and replace each letter with a dot and show it to the user using (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looping either by while or for-loop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9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9EEF-02C9-0B4C-E346-5656828D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E1D8-BE0B-87BF-C585-4A3F302E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3" y="1212980"/>
            <a:ext cx="12176449" cy="5514391"/>
          </a:xfrm>
        </p:spPr>
        <p:txBody>
          <a:bodyPr>
            <a:normAutofit fontScale="55000" lnSpcReduction="20000"/>
          </a:bodyPr>
          <a:lstStyle/>
          <a:p>
            <a:r>
              <a:rPr lang="en-US" sz="26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tore ten words in an array in the code (hardcoded array) </a:t>
            </a:r>
          </a:p>
          <a:p>
            <a:pPr marL="0" indent="0">
              <a:buNone/>
            </a:pPr>
            <a:endParaRPr lang="en-US" sz="2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user (player) will choose the order of a word from the ten words and then there will be dots for each letter will appear on the screen, also gallows will be drawn </a:t>
            </a:r>
          </a:p>
          <a:p>
            <a:endParaRPr lang="en-US" sz="2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user will be asked to guess the letters of the word in the order he has chosen.</a:t>
            </a:r>
          </a:p>
          <a:p>
            <a:endParaRPr lang="en-US" sz="2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The user will have 10 trials to make wrong attempts for each wrong attempt part of the hanged man will be drawn part by part from hair to legs.</a:t>
            </a:r>
          </a:p>
          <a:p>
            <a:endParaRPr lang="en-US" sz="2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There will be a list of the user’s wrong attempts that will appear on the screen to make sure the user doesn’t choose any of these letters again.</a:t>
            </a:r>
          </a:p>
          <a:p>
            <a:endParaRPr lang="en-US" sz="2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if the user succeeded  to guess the word before finishing the trials so he won the game</a:t>
            </a:r>
          </a:p>
          <a:p>
            <a:endParaRPr lang="en-US" sz="2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if the user failed to guess the word, the hanged man will be drawn then the game is over</a:t>
            </a:r>
          </a:p>
          <a:p>
            <a:endParaRPr lang="en-US" sz="2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 word will appear on the screen</a:t>
            </a:r>
          </a:p>
          <a:p>
            <a:endParaRPr lang="en-US" sz="2600" b="1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user </a:t>
            </a:r>
            <a:r>
              <a:rPr lang="en-US" sz="26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will be asked 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if he wants to complete playing the game, he should press “1”, and if he wants to close the game, he should press “0” and that is the game in a simple way.</a:t>
            </a:r>
            <a:endParaRPr lang="en-US" sz="2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418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492E-4C29-8438-EC5F-86E37986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of Hangman game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7CC6-F7EF-8F50-EFC8-78705A6B1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-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CHOOSE A RANDOM WORD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/>
              <a:t>-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SHOW WORD PROGRESS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/>
              <a:t>-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SHOW REMAINING GUESSES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/>
              <a:t>-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PROMPT FOR GUESS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/>
              <a:t>-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GUESS LETTER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-GAME OVER WHEN NO MORE CHANCES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-IN CASE OF PLAYING MORE THAN ONCE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0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9680-1B04-A6A8-044A-BF88C085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Bugs encountered:-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3EB7-44C9-09BA-76D4-BEB0A23F4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Overflowing a string</a:t>
            </a:r>
            <a:endParaRPr lang="en-US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Logical Error</a:t>
            </a:r>
            <a:endParaRPr lang="en-US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Uninitialized variables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Compilation Errors</a:t>
            </a:r>
            <a:endParaRPr lang="en-US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Runtime Errors</a:t>
            </a:r>
            <a:endParaRPr lang="en-US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Syntax Error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4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84B2-600D-FD21-37EB-F9AA56E9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158DC8-B85C-2646-ACBB-5C6CF8310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23730" y="878097"/>
            <a:ext cx="12575561" cy="597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3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F19C-4624-213F-35AB-4EE68795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Sample input test cases and corresponding outputs: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862B95-53F9-7CFA-EB01-149501110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759" y="1825625"/>
            <a:ext cx="92404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7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751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Showcard Gothic</vt:lpstr>
      <vt:lpstr>Times New Roman</vt:lpstr>
      <vt:lpstr>Wingdings</vt:lpstr>
      <vt:lpstr>Office Theme</vt:lpstr>
      <vt:lpstr>HANGMAN PROJECT</vt:lpstr>
      <vt:lpstr>C-project 27-Hangman Game </vt:lpstr>
      <vt:lpstr>Reason of choice of Hangman</vt:lpstr>
      <vt:lpstr>Problem Analysis</vt:lpstr>
      <vt:lpstr>Pseudo Code</vt:lpstr>
      <vt:lpstr>Algorithm of Hangman game  </vt:lpstr>
      <vt:lpstr>Bugs encountered:- </vt:lpstr>
      <vt:lpstr>Flowchart</vt:lpstr>
      <vt:lpstr> Sample input test cases and corresponding outputs: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YAHOOOOO!!!!!!</vt:lpstr>
      <vt:lpstr>Thanks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PROJECT</dc:title>
  <dc:creator>es-RetajTarek2025</dc:creator>
  <cp:lastModifiedBy>Hasan Nader</cp:lastModifiedBy>
  <cp:revision>3</cp:revision>
  <dcterms:created xsi:type="dcterms:W3CDTF">2022-05-26T00:20:19Z</dcterms:created>
  <dcterms:modified xsi:type="dcterms:W3CDTF">2022-05-26T15:59:56Z</dcterms:modified>
</cp:coreProperties>
</file>