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0" r:id="rId1"/>
  </p:sldMasterIdLst>
  <p:notesMasterIdLst>
    <p:notesMasterId r:id="rId12"/>
  </p:notesMasterIdLst>
  <p:sldIdLst>
    <p:sldId id="256" r:id="rId2"/>
    <p:sldId id="296" r:id="rId3"/>
    <p:sldId id="285" r:id="rId4"/>
    <p:sldId id="291" r:id="rId5"/>
    <p:sldId id="293" r:id="rId6"/>
    <p:sldId id="295" r:id="rId7"/>
    <p:sldId id="297" r:id="rId8"/>
    <p:sldId id="299" r:id="rId9"/>
    <p:sldId id="300" r:id="rId10"/>
    <p:sldId id="30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AA9B7-159E-465A-82A4-D7D54EB1F54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B09AB-5C95-4C4E-A095-E88C75F9F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2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B09AB-5C95-4C4E-A095-E88C75F9FF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81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FIREBASE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Firebase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layanan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Google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mempermudah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pengembang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mengembangkan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adanya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Firebase,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pengembang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bisa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fokus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mengembangkan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tanpa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memberikan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usaha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nambah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nampilin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ngubah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B09AB-5C95-4C4E-A095-E88C75F9FF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63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berkas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berkas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pengupload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B09AB-5C95-4C4E-A095-E88C75F9FF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61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9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54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5680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544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2186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66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64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1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40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8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76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4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1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9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0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6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93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1696" y="1353657"/>
            <a:ext cx="8591615" cy="1646302"/>
          </a:xfrm>
        </p:spPr>
        <p:txBody>
          <a:bodyPr/>
          <a:lstStyle/>
          <a:p>
            <a:r>
              <a:rPr lang="en-US" dirty="0" err="1" smtClean="0"/>
              <a:t>Pembuatan</a:t>
            </a:r>
            <a:r>
              <a:rPr lang="en-US" dirty="0" smtClean="0"/>
              <a:t> E-Learning Web Apps </a:t>
            </a:r>
            <a:r>
              <a:rPr lang="en-US" dirty="0" err="1" smtClean="0"/>
              <a:t>dengan</a:t>
            </a:r>
            <a:r>
              <a:rPr lang="en-US" dirty="0" smtClean="0"/>
              <a:t> Firebase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5134046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Taufik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Irfan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(23217034)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Hasan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Nur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Arifin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(23217061</a:t>
            </a:r>
            <a:r>
              <a:rPr lang="en-US" dirty="0"/>
              <a:t>)</a:t>
            </a:r>
          </a:p>
          <a:p>
            <a:r>
              <a:rPr lang="en-US" dirty="0" smtClean="0"/>
              <a:t>     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87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55" y="1144519"/>
            <a:ext cx="8848725" cy="1790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55" y="3154461"/>
            <a:ext cx="2609850" cy="28805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923" y="3154461"/>
            <a:ext cx="6097750" cy="29790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8355" y="463612"/>
            <a:ext cx="4116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2060"/>
                </a:solidFill>
              </a:rPr>
              <a:t>Tampilan</a:t>
            </a:r>
            <a:r>
              <a:rPr lang="en-US" sz="2400" dirty="0" smtClean="0">
                <a:solidFill>
                  <a:srgbClr val="002060"/>
                </a:solidFill>
              </a:rPr>
              <a:t> di Storage firebase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16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Target </a:t>
            </a:r>
            <a:r>
              <a:rPr lang="en-US" dirty="0" err="1" smtClean="0">
                <a:solidFill>
                  <a:srgbClr val="002060"/>
                </a:solidFill>
              </a:rPr>
              <a:t>Pembuatan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Projek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7509"/>
            <a:ext cx="8596668" cy="388077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Rencana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awal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kelompok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kami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adalah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membuat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web yang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berisikan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curriculum vitae (CV),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seiring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berjalannya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waktu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maka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kami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mengubah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topic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menjadi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membuat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e-learning hasan.com.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F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ront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end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menggunakan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HTML + CSS/Bootstrap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dan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untuk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backend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menggunakan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node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js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dan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firebase database, web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statis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telah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di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buat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di firebase,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dengan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domain yang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sudah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di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berikan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oleh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firebase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yaitu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000" b="1" u="sng" dirty="0">
                <a:solidFill>
                  <a:srgbClr val="002060"/>
                </a:solidFill>
                <a:latin typeface="Cambria" panose="02040503050406030204" pitchFamily="18" charset="0"/>
              </a:rPr>
              <a:t>https://e-learning-c7afc.firebaseapp.com/</a:t>
            </a:r>
            <a:r>
              <a:rPr lang="en-US" sz="2000" b="1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dan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Cambria" panose="02040503050406030204" pitchFamily="18" charset="0"/>
              </a:rPr>
              <a:t>https://hasandotcom-4221e.firebaseapp.com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bisa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di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akses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oleh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kita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secara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online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4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12652"/>
            <a:ext cx="8596668" cy="1320800"/>
          </a:xfrm>
        </p:spPr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</a:rPr>
              <a:t>Mengapa</a:t>
            </a:r>
            <a:r>
              <a:rPr lang="en-US" dirty="0" smtClean="0">
                <a:solidFill>
                  <a:srgbClr val="002060"/>
                </a:solidFill>
              </a:rPr>
              <a:t> firebase?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7334" y="1295631"/>
            <a:ext cx="9217293" cy="3768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Tersedia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Free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developer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mencoba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layanan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Firebase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tanpa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batasan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waktu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Membantu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Realtime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Firebase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Realtime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 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sinkronisasi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terhubung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menerima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update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waktu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milidetik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Data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terus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update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miliupdate-nya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User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friendly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akses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perangkat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klien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Tampilannya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menarik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sehingga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mudah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Firebase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Realtime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Database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diakses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secara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langsung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perangkat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seluler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browser web; server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aplikasi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diperlukan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39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Final Progress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2793"/>
            <a:ext cx="8596668" cy="475546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Pengetesan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dilakukan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dari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mulai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signup,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signin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login, logout, upload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download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elearning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pengaktifan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library firebase yang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digunakan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antara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lain :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Firebase Authentication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Firebase Storage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Firebase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Realtime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Database</a:t>
            </a: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Authentication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digunakan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untuk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fungsi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login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register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pada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web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Storage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digunakan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untuk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menyimpan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file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hasil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upload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nantinya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mendapatkan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url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untuk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didownload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jadi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semua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berkas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tersimpan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 firebase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storage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Realtime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database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untuk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menyimpan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data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hasil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upload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menggunakan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format JSON, data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disimpan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yaitu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id, name,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url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user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6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094" y="563433"/>
            <a:ext cx="8596668" cy="973540"/>
          </a:xfrm>
        </p:spPr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</a:rPr>
              <a:t>Fiture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616" y="1536973"/>
            <a:ext cx="4190087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register/login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technology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news and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events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e-book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library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learning center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41428" y="563433"/>
            <a:ext cx="12666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Menu</a:t>
            </a:r>
            <a:endParaRPr lang="en-US" sz="3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9786" y="1050203"/>
            <a:ext cx="210806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register</a:t>
            </a:r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login</a:t>
            </a:r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upload</a:t>
            </a:r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download</a:t>
            </a:r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article</a:t>
            </a:r>
            <a:r>
              <a:rPr lang="en-US" dirty="0" smtClean="0">
                <a:solidFill>
                  <a:schemeClr val="tx1"/>
                </a:solidFill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61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0300" y="551159"/>
            <a:ext cx="5873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2060"/>
                </a:solidFill>
              </a:rPr>
              <a:t>Tampilan</a:t>
            </a:r>
            <a:r>
              <a:rPr lang="en-US" sz="2400" dirty="0" smtClean="0">
                <a:solidFill>
                  <a:srgbClr val="002060"/>
                </a:solidFill>
              </a:rPr>
              <a:t> WEBSITE E-learning HASAN.com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85" y="1438477"/>
            <a:ext cx="8939283" cy="397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9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844" y="1152584"/>
            <a:ext cx="7134722" cy="36425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844" y="5135294"/>
            <a:ext cx="4200525" cy="1181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79" y="1152584"/>
            <a:ext cx="2990850" cy="4152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8179" y="604050"/>
            <a:ext cx="2239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2060"/>
                </a:solidFill>
              </a:rPr>
              <a:t>Masuk</a:t>
            </a:r>
            <a:r>
              <a:rPr lang="en-US" sz="2000" dirty="0" smtClean="0">
                <a:solidFill>
                  <a:srgbClr val="002060"/>
                </a:solidFill>
              </a:rPr>
              <a:t> Menu Login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97844" y="604050"/>
            <a:ext cx="1574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Form signup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67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82" y="1515325"/>
            <a:ext cx="8858250" cy="22288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1182" y="689317"/>
            <a:ext cx="5102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2060"/>
                </a:solidFill>
              </a:rPr>
              <a:t>Tampilan</a:t>
            </a:r>
            <a:r>
              <a:rPr lang="en-US" sz="2400" dirty="0" smtClean="0">
                <a:solidFill>
                  <a:srgbClr val="002060"/>
                </a:solidFill>
              </a:rPr>
              <a:t> di authentication firebase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3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04" y="1039808"/>
            <a:ext cx="4571009" cy="2562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03" y="3793337"/>
            <a:ext cx="4571009" cy="27083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5122" y="4178460"/>
            <a:ext cx="5038725" cy="1657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5122" y="1039808"/>
            <a:ext cx="5172075" cy="2876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104" y="408374"/>
            <a:ext cx="2038350" cy="5048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288411" y="316041"/>
            <a:ext cx="43221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2060"/>
                </a:solidFill>
              </a:rPr>
              <a:t>Tampilan</a:t>
            </a:r>
            <a:r>
              <a:rPr lang="en-US" sz="2400" dirty="0">
                <a:solidFill>
                  <a:srgbClr val="002060"/>
                </a:solidFill>
              </a:rPr>
              <a:t> di database firebase</a:t>
            </a:r>
          </a:p>
        </p:txBody>
      </p:sp>
    </p:spTree>
    <p:extLst>
      <p:ext uri="{BB962C8B-B14F-4D97-AF65-F5344CB8AC3E}">
        <p14:creationId xmlns:p14="http://schemas.microsoft.com/office/powerpoint/2010/main" val="157485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2164</TotalTime>
  <Words>238</Words>
  <Application>Microsoft Office PowerPoint</Application>
  <PresentationFormat>Widescreen</PresentationFormat>
  <Paragraphs>60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</vt:lpstr>
      <vt:lpstr>Times New Roman</vt:lpstr>
      <vt:lpstr>Trebuchet MS</vt:lpstr>
      <vt:lpstr>Wingdings</vt:lpstr>
      <vt:lpstr>Wingdings 3</vt:lpstr>
      <vt:lpstr>Facet</vt:lpstr>
      <vt:lpstr>Pembuatan E-Learning Web Apps dengan Firebase</vt:lpstr>
      <vt:lpstr>Target Pembuatan Projek</vt:lpstr>
      <vt:lpstr>Mengapa firebase?</vt:lpstr>
      <vt:lpstr>Final Progress</vt:lpstr>
      <vt:lpstr>Fiture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</dc:creator>
  <cp:lastModifiedBy>WINDOWS</cp:lastModifiedBy>
  <cp:revision>86</cp:revision>
  <dcterms:created xsi:type="dcterms:W3CDTF">2018-08-31T01:29:22Z</dcterms:created>
  <dcterms:modified xsi:type="dcterms:W3CDTF">2018-12-05T04:44:57Z</dcterms:modified>
</cp:coreProperties>
</file>