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5"/>
  </p:normalViewPr>
  <p:slideViewPr>
    <p:cSldViewPr snapToGrid="0">
      <p:cViewPr varScale="1">
        <p:scale>
          <a:sx n="160" d="100"/>
          <a:sy n="160" d="100"/>
        </p:scale>
        <p:origin x="4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758775" y="86712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Source Code Repository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3066775" y="1165924"/>
            <a:ext cx="28588" cy="94550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5" idx="1"/>
          </p:cNvCxnSpPr>
          <p:nvPr/>
        </p:nvCxnSpPr>
        <p:spPr>
          <a:xfrm>
            <a:off x="1606375" y="2971100"/>
            <a:ext cx="846434" cy="4443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2410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6F66EB55-701C-0FA5-0480-65595D0BC01B}"/>
              </a:ext>
            </a:extLst>
          </p:cNvPr>
          <p:cNvSpPr/>
          <p:nvPr/>
        </p:nvSpPr>
        <p:spPr>
          <a:xfrm>
            <a:off x="450775" y="17268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cxnSp>
        <p:nvCxnSpPr>
          <p:cNvPr id="13" name="Google Shape;59;p13">
            <a:extLst>
              <a:ext uri="{FF2B5EF4-FFF2-40B4-BE49-F238E27FC236}">
                <a16:creationId xmlns:a16="http://schemas.microsoft.com/office/drawing/2014/main" id="{0444E3DD-2841-A248-E5EB-3CCEB916C968}"/>
              </a:ext>
            </a:extLst>
          </p:cNvPr>
          <p:cNvCxnSpPr>
            <a:cxnSpLocks/>
            <a:stCxn id="11" idx="0"/>
            <a:endCxn id="57" idx="1"/>
          </p:cNvCxnSpPr>
          <p:nvPr/>
        </p:nvCxnSpPr>
        <p:spPr>
          <a:xfrm rot="5400000" flipH="1" flipV="1">
            <a:off x="1151337" y="1119362"/>
            <a:ext cx="560876" cy="654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57;p13">
            <a:extLst>
              <a:ext uri="{FF2B5EF4-FFF2-40B4-BE49-F238E27FC236}">
                <a16:creationId xmlns:a16="http://schemas.microsoft.com/office/drawing/2014/main" id="{46F9C900-DE5D-D945-73FF-361D2CDF1E14}"/>
              </a:ext>
            </a:extLst>
          </p:cNvPr>
          <p:cNvSpPr/>
          <p:nvPr/>
        </p:nvSpPr>
        <p:spPr>
          <a:xfrm>
            <a:off x="6970131" y="352424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 Deployment Compliance Scanning</a:t>
            </a:r>
            <a:endParaRPr sz="1000" dirty="0"/>
          </a:p>
        </p:txBody>
      </p:sp>
      <p:cxnSp>
        <p:nvCxnSpPr>
          <p:cNvPr id="17" name="Google Shape;59;p13">
            <a:extLst>
              <a:ext uri="{FF2B5EF4-FFF2-40B4-BE49-F238E27FC236}">
                <a16:creationId xmlns:a16="http://schemas.microsoft.com/office/drawing/2014/main" id="{6496BEC0-7E3E-8E8D-55D2-90905DC0E495}"/>
              </a:ext>
            </a:extLst>
          </p:cNvPr>
          <p:cNvCxnSpPr>
            <a:cxnSpLocks/>
            <a:stCxn id="55" idx="2"/>
            <a:endCxn id="16" idx="0"/>
          </p:cNvCxnSpPr>
          <p:nvPr/>
        </p:nvCxnSpPr>
        <p:spPr>
          <a:xfrm rot="5400000">
            <a:off x="7223667" y="3109489"/>
            <a:ext cx="815223" cy="142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57;p13">
            <a:extLst>
              <a:ext uri="{FF2B5EF4-FFF2-40B4-BE49-F238E27FC236}">
                <a16:creationId xmlns:a16="http://schemas.microsoft.com/office/drawing/2014/main" id="{D44683AA-4FFE-E88E-2973-645A2924176A}"/>
              </a:ext>
            </a:extLst>
          </p:cNvPr>
          <p:cNvSpPr/>
          <p:nvPr/>
        </p:nvSpPr>
        <p:spPr>
          <a:xfrm>
            <a:off x="4161697" y="352424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Monitoring and incident response</a:t>
            </a:r>
            <a:endParaRPr sz="1000" dirty="0"/>
          </a:p>
        </p:txBody>
      </p:sp>
      <p:cxnSp>
        <p:nvCxnSpPr>
          <p:cNvPr id="21" name="Google Shape;59;p13">
            <a:extLst>
              <a:ext uri="{FF2B5EF4-FFF2-40B4-BE49-F238E27FC236}">
                <a16:creationId xmlns:a16="http://schemas.microsoft.com/office/drawing/2014/main" id="{3A7FBC89-E9BF-6501-F9D6-2E637DBF3FAC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rot="10800000">
            <a:off x="5469697" y="3823048"/>
            <a:ext cx="1500434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58;p13">
            <a:extLst>
              <a:ext uri="{FF2B5EF4-FFF2-40B4-BE49-F238E27FC236}">
                <a16:creationId xmlns:a16="http://schemas.microsoft.com/office/drawing/2014/main" id="{0D4BF94E-AA59-89D3-4BA8-357F2736C03E}"/>
              </a:ext>
            </a:extLst>
          </p:cNvPr>
          <p:cNvSpPr/>
          <p:nvPr/>
        </p:nvSpPr>
        <p:spPr>
          <a:xfrm>
            <a:off x="2452809" y="311663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  IAC (terraform) </a:t>
            </a:r>
            <a:endParaRPr sz="1000" dirty="0"/>
          </a:p>
        </p:txBody>
      </p:sp>
      <p:cxnSp>
        <p:nvCxnSpPr>
          <p:cNvPr id="27" name="Google Shape;60;p13">
            <a:extLst>
              <a:ext uri="{FF2B5EF4-FFF2-40B4-BE49-F238E27FC236}">
                <a16:creationId xmlns:a16="http://schemas.microsoft.com/office/drawing/2014/main" id="{0B7218E6-FA3E-504D-5E7B-908ACD324CE2}"/>
              </a:ext>
            </a:extLst>
          </p:cNvPr>
          <p:cNvCxnSpPr>
            <a:cxnSpLocks/>
            <a:stCxn id="25" idx="3"/>
            <a:endCxn id="56" idx="1"/>
          </p:cNvCxnSpPr>
          <p:nvPr/>
        </p:nvCxnSpPr>
        <p:spPr>
          <a:xfrm flipV="1">
            <a:off x="3760809" y="2410225"/>
            <a:ext cx="862454" cy="10052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Hassan Rabieihanjani</cp:lastModifiedBy>
  <cp:revision>2</cp:revision>
  <dcterms:modified xsi:type="dcterms:W3CDTF">2024-09-14T18:45:22Z</dcterms:modified>
</cp:coreProperties>
</file>