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7B2EBF-605F-4F26-8618-F37C36C9F82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8/29/18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D37289-9E11-44C2-9307-09CC0406AD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DC574F-2642-4764-862F-3AA4E22D9F1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8/29/18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4A24E4-813A-4AFF-BCD4-2C8F2F697C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Predicting the system damage of an electrical power grid</a:t>
            </a:r>
            <a:endParaRPr b="1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1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NN model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Model takes inputs as ****** and predicts the load loss.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We use Deep Feed Forward NN for predicting the load loss.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Model is trained with data for upto (N-6) contengencies, it is then validated and tested with new data for (N-7), (N-8) and (N-9) contengencies.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predicted output is then compared with the simulator output and MSE is calculated.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1447920" y="4038480"/>
            <a:ext cx="647676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Epochs: 350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Batch size: 128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Optimizer: Adam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Learning rate: 0.01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533520" y="3657600"/>
            <a:ext cx="8152920" cy="21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ORIGINAL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457200" y="2666880"/>
          <a:ext cx="8229240" cy="14828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contengencies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of Samples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Prediction time(s)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MSE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19448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48.68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24310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24310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62.39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Topology1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457200" y="2666880"/>
          <a:ext cx="8229240" cy="14828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contengencies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of Samples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Prediction time(s)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MSE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31824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67.07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43758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84.04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48620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Topology2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457200" y="2666880"/>
          <a:ext cx="8229240" cy="14828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contengencies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of Samples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Prediction time(s)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MSE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31824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58.70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43758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75.66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N-9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48620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LibreOffice/6.0.3.2$Linux_X86_64 LibreOffice_project/00m0$Build-2</Application>
  <Words>153</Words>
  <Paragraphs>62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2018-08-23T00:46:58Z</dcterms:created>
  <dc:creator>Shreyas Ramakrishna</dc:creator>
  <dc:description/>
  <dc:language>en-US</dc:language>
  <cp:lastModifiedBy/>
  <dcterms:modified xsi:type="dcterms:W3CDTF">2018-08-29T20:02:53Z</dcterms:modified>
  <cp:revision>4</cp:revision>
  <dc:subject/>
  <dc:title>NN-Results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