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2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B2CB-DAD5-4E58-9E22-C0C7F63A0BC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9303-A8BE-4206-BAF8-EA218A69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530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190500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62200" y="14478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2200" y="1828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1000" y="1524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0" y="1828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1000" y="2362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62200" y="2514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91000" y="25146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48400" y="1524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48400" y="2133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34200" y="2133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6277" y="1593898"/>
            <a:ext cx="82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Generator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6988" y="986135"/>
            <a:ext cx="61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</a:p>
          <a:p>
            <a:r>
              <a:rPr lang="en-US" sz="1200" dirty="0" smtClean="0"/>
              <a:t>Bus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232951" y="152400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L1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301988" y="149359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L2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2951" y="2198129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L3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312885" y="219813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L4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705600" y="294148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788548" y="119299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Loadbus1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886200" y="284160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Loadbus3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856305" y="115288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Loadbus2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2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Saqib Hasan</dc:creator>
  <cp:lastModifiedBy>Saqib Hasan</cp:lastModifiedBy>
  <cp:revision>1</cp:revision>
  <dcterms:created xsi:type="dcterms:W3CDTF">2016-06-24T18:26:18Z</dcterms:created>
  <dcterms:modified xsi:type="dcterms:W3CDTF">2016-06-24T18:32:38Z</dcterms:modified>
</cp:coreProperties>
</file>