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sldIdLst>
    <p:sldId id="256" r:id="rId2"/>
    <p:sldId id="287" r:id="rId3"/>
    <p:sldId id="257" r:id="rId4"/>
    <p:sldId id="259" r:id="rId5"/>
    <p:sldId id="258" r:id="rId6"/>
    <p:sldId id="260" r:id="rId7"/>
    <p:sldId id="261" r:id="rId8"/>
    <p:sldId id="262" r:id="rId9"/>
    <p:sldId id="263" r:id="rId10"/>
    <p:sldId id="264" r:id="rId11"/>
    <p:sldId id="265" r:id="rId12"/>
    <p:sldId id="266" r:id="rId13"/>
    <p:sldId id="267" r:id="rId14"/>
    <p:sldId id="268" r:id="rId15"/>
    <p:sldId id="280" r:id="rId16"/>
    <p:sldId id="269" r:id="rId17"/>
    <p:sldId id="270" r:id="rId18"/>
    <p:sldId id="271" r:id="rId19"/>
    <p:sldId id="272" r:id="rId20"/>
    <p:sldId id="273" r:id="rId21"/>
    <p:sldId id="282" r:id="rId22"/>
    <p:sldId id="274" r:id="rId23"/>
    <p:sldId id="281" r:id="rId24"/>
    <p:sldId id="275" r:id="rId25"/>
    <p:sldId id="283" r:id="rId26"/>
    <p:sldId id="276" r:id="rId27"/>
    <p:sldId id="284" r:id="rId28"/>
    <p:sldId id="277" r:id="rId29"/>
    <p:sldId id="278" r:id="rId30"/>
    <p:sldId id="285" r:id="rId31"/>
    <p:sldId id="279" r:id="rId32"/>
    <p:sldId id="286"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1C0C"/>
    <a:srgbClr val="911609"/>
    <a:srgbClr val="64ADB6"/>
    <a:srgbClr val="5C9EA9"/>
    <a:srgbClr val="760603"/>
    <a:srgbClr val="CE81D0"/>
    <a:srgbClr val="D6B2DE"/>
    <a:srgbClr val="D6DCAB"/>
    <a:srgbClr val="B3B3B3"/>
    <a:srgbClr val="8915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2" d="100"/>
          <a:sy n="62" d="100"/>
        </p:scale>
        <p:origin x="8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Singh" userId="b18fc59d7f4d001a" providerId="LiveId" clId="{1267550E-67B5-4EE5-9D61-BED6D112F78D}"/>
    <pc:docChg chg="undo redo custSel addSld modSld sldOrd">
      <pc:chgData name="Hasan Singh" userId="b18fc59d7f4d001a" providerId="LiveId" clId="{1267550E-67B5-4EE5-9D61-BED6D112F78D}" dt="2024-08-07T08:50:02.141" v="5046" actId="14100"/>
      <pc:docMkLst>
        <pc:docMk/>
      </pc:docMkLst>
      <pc:sldChg chg="addSp delSp modSp mod">
        <pc:chgData name="Hasan Singh" userId="b18fc59d7f4d001a" providerId="LiveId" clId="{1267550E-67B5-4EE5-9D61-BED6D112F78D}" dt="2024-08-07T08:49:19.663" v="5041" actId="1076"/>
        <pc:sldMkLst>
          <pc:docMk/>
          <pc:sldMk cId="2840172045" sldId="256"/>
        </pc:sldMkLst>
        <pc:spChg chg="mod">
          <ac:chgData name="Hasan Singh" userId="b18fc59d7f4d001a" providerId="LiveId" clId="{1267550E-67B5-4EE5-9D61-BED6D112F78D}" dt="2024-08-07T08:30:55.685" v="4848" actId="1076"/>
          <ac:spMkLst>
            <pc:docMk/>
            <pc:sldMk cId="2840172045" sldId="256"/>
            <ac:spMk id="2" creationId="{0FE3BB1A-29D0-C908-9B3A-62CAD44B1144}"/>
          </ac:spMkLst>
        </pc:spChg>
        <pc:spChg chg="add mod">
          <ac:chgData name="Hasan Singh" userId="b18fc59d7f4d001a" providerId="LiveId" clId="{1267550E-67B5-4EE5-9D61-BED6D112F78D}" dt="2024-08-07T08:49:19.663" v="5041" actId="1076"/>
          <ac:spMkLst>
            <pc:docMk/>
            <pc:sldMk cId="2840172045" sldId="256"/>
            <ac:spMk id="7" creationId="{4F0218D8-5D64-9370-F44D-EC254852BC13}"/>
          </ac:spMkLst>
        </pc:spChg>
        <pc:picChg chg="add del mod">
          <ac:chgData name="Hasan Singh" userId="b18fc59d7f4d001a" providerId="LiveId" clId="{1267550E-67B5-4EE5-9D61-BED6D112F78D}" dt="2024-08-07T08:30:28.330" v="4843" actId="21"/>
          <ac:picMkLst>
            <pc:docMk/>
            <pc:sldMk cId="2840172045" sldId="256"/>
            <ac:picMk id="4" creationId="{CFF94AC9-A26C-7B3C-B549-AA4714DAECA2}"/>
          </ac:picMkLst>
        </pc:picChg>
        <pc:picChg chg="add mod">
          <ac:chgData name="Hasan Singh" userId="b18fc59d7f4d001a" providerId="LiveId" clId="{1267550E-67B5-4EE5-9D61-BED6D112F78D}" dt="2024-08-07T08:31:03.159" v="4849" actId="1076"/>
          <ac:picMkLst>
            <pc:docMk/>
            <pc:sldMk cId="2840172045" sldId="256"/>
            <ac:picMk id="6" creationId="{A887971F-DB77-0F68-0A80-30A42A567A10}"/>
          </ac:picMkLst>
        </pc:picChg>
      </pc:sldChg>
      <pc:sldChg chg="addSp delSp modSp mod">
        <pc:chgData name="Hasan Singh" userId="b18fc59d7f4d001a" providerId="LiveId" clId="{1267550E-67B5-4EE5-9D61-BED6D112F78D}" dt="2024-08-07T08:15:19.802" v="4682" actId="20577"/>
        <pc:sldMkLst>
          <pc:docMk/>
          <pc:sldMk cId="1377352837" sldId="257"/>
        </pc:sldMkLst>
        <pc:spChg chg="add mod">
          <ac:chgData name="Hasan Singh" userId="b18fc59d7f4d001a" providerId="LiveId" clId="{1267550E-67B5-4EE5-9D61-BED6D112F78D}" dt="2024-08-06T06:38:55.276" v="48" actId="1076"/>
          <ac:spMkLst>
            <pc:docMk/>
            <pc:sldMk cId="1377352837" sldId="257"/>
            <ac:spMk id="2" creationId="{39E18868-C2D4-5A1C-F60B-48F29D376C7B}"/>
          </ac:spMkLst>
        </pc:spChg>
        <pc:spChg chg="add del mod">
          <ac:chgData name="Hasan Singh" userId="b18fc59d7f4d001a" providerId="LiveId" clId="{1267550E-67B5-4EE5-9D61-BED6D112F78D}" dt="2024-08-06T06:39:15.220" v="62" actId="11529"/>
          <ac:spMkLst>
            <pc:docMk/>
            <pc:sldMk cId="1377352837" sldId="257"/>
            <ac:spMk id="3" creationId="{76AD8099-4AF7-7F12-9812-EBA645E33611}"/>
          </ac:spMkLst>
        </pc:spChg>
        <pc:spChg chg="add mod">
          <ac:chgData name="Hasan Singh" userId="b18fc59d7f4d001a" providerId="LiveId" clId="{1267550E-67B5-4EE5-9D61-BED6D112F78D}" dt="2024-08-06T06:57:28.263" v="288" actId="13822"/>
          <ac:spMkLst>
            <pc:docMk/>
            <pc:sldMk cId="1377352837" sldId="257"/>
            <ac:spMk id="4" creationId="{25E6457A-B58B-1107-116A-102909253A83}"/>
          </ac:spMkLst>
        </pc:spChg>
        <pc:spChg chg="add mod">
          <ac:chgData name="Hasan Singh" userId="b18fc59d7f4d001a" providerId="LiveId" clId="{1267550E-67B5-4EE5-9D61-BED6D112F78D}" dt="2024-08-07T08:15:19.802" v="4682" actId="20577"/>
          <ac:spMkLst>
            <pc:docMk/>
            <pc:sldMk cId="1377352837" sldId="257"/>
            <ac:spMk id="5" creationId="{FC155EA6-6531-2EFA-D694-76D5F65E56F4}"/>
          </ac:spMkLst>
        </pc:spChg>
        <pc:spChg chg="add mod ord">
          <ac:chgData name="Hasan Singh" userId="b18fc59d7f4d001a" providerId="LiveId" clId="{1267550E-67B5-4EE5-9D61-BED6D112F78D}" dt="2024-08-06T13:07:26.677" v="1554" actId="14100"/>
          <ac:spMkLst>
            <pc:docMk/>
            <pc:sldMk cId="1377352837" sldId="257"/>
            <ac:spMk id="6" creationId="{A9AD7F6C-FD68-E061-14A5-430B9FDF1CC0}"/>
          </ac:spMkLst>
        </pc:spChg>
        <pc:spChg chg="add del mod">
          <ac:chgData name="Hasan Singh" userId="b18fc59d7f4d001a" providerId="LiveId" clId="{1267550E-67B5-4EE5-9D61-BED6D112F78D}" dt="2024-08-06T06:42:10.612" v="78" actId="22"/>
          <ac:spMkLst>
            <pc:docMk/>
            <pc:sldMk cId="1377352837" sldId="257"/>
            <ac:spMk id="7" creationId="{FE615871-7217-4B36-F025-CCD5126F46E5}"/>
          </ac:spMkLst>
        </pc:spChg>
        <pc:spChg chg="add mod">
          <ac:chgData name="Hasan Singh" userId="b18fc59d7f4d001a" providerId="LiveId" clId="{1267550E-67B5-4EE5-9D61-BED6D112F78D}" dt="2024-08-06T07:18:42.808" v="485" actId="1076"/>
          <ac:spMkLst>
            <pc:docMk/>
            <pc:sldMk cId="1377352837" sldId="257"/>
            <ac:spMk id="8" creationId="{FA0C6E31-4D4C-DF78-23ED-5F5F5F0EDFDB}"/>
          </ac:spMkLst>
        </pc:spChg>
        <pc:spChg chg="add del mod">
          <ac:chgData name="Hasan Singh" userId="b18fc59d7f4d001a" providerId="LiveId" clId="{1267550E-67B5-4EE5-9D61-BED6D112F78D}" dt="2024-08-06T06:45:08.486" v="125" actId="11529"/>
          <ac:spMkLst>
            <pc:docMk/>
            <pc:sldMk cId="1377352837" sldId="257"/>
            <ac:spMk id="9" creationId="{C65CFE80-F138-CFFB-7002-72797791F249}"/>
          </ac:spMkLst>
        </pc:spChg>
        <pc:spChg chg="add mod">
          <ac:chgData name="Hasan Singh" userId="b18fc59d7f4d001a" providerId="LiveId" clId="{1267550E-67B5-4EE5-9D61-BED6D112F78D}" dt="2024-08-06T07:47:51.093" v="874"/>
          <ac:spMkLst>
            <pc:docMk/>
            <pc:sldMk cId="1377352837" sldId="257"/>
            <ac:spMk id="10" creationId="{25955956-87E3-3594-AEDB-E47B77B49312}"/>
          </ac:spMkLst>
        </pc:spChg>
        <pc:spChg chg="add del">
          <ac:chgData name="Hasan Singh" userId="b18fc59d7f4d001a" providerId="LiveId" clId="{1267550E-67B5-4EE5-9D61-BED6D112F78D}" dt="2024-08-06T06:47:12.798" v="163" actId="22"/>
          <ac:spMkLst>
            <pc:docMk/>
            <pc:sldMk cId="1377352837" sldId="257"/>
            <ac:spMk id="12" creationId="{B62A1598-A04D-1FE8-701B-80210762DAB0}"/>
          </ac:spMkLst>
        </pc:spChg>
        <pc:spChg chg="add mod">
          <ac:chgData name="Hasan Singh" userId="b18fc59d7f4d001a" providerId="LiveId" clId="{1267550E-67B5-4EE5-9D61-BED6D112F78D}" dt="2024-08-06T13:06:53.425" v="1545" actId="1076"/>
          <ac:spMkLst>
            <pc:docMk/>
            <pc:sldMk cId="1377352837" sldId="257"/>
            <ac:spMk id="13" creationId="{3F2D60D6-9EA8-6BEA-CB43-A525EC8E9D09}"/>
          </ac:spMkLst>
        </pc:spChg>
        <pc:graphicFrameChg chg="add mod modGraphic">
          <ac:chgData name="Hasan Singh" userId="b18fc59d7f4d001a" providerId="LiveId" clId="{1267550E-67B5-4EE5-9D61-BED6D112F78D}" dt="2024-08-06T13:07:50.143" v="1557" actId="403"/>
          <ac:graphicFrameMkLst>
            <pc:docMk/>
            <pc:sldMk cId="1377352837" sldId="257"/>
            <ac:graphicFrameMk id="3" creationId="{0F8195D2-299A-C308-C103-07E450CCFFFA}"/>
          </ac:graphicFrameMkLst>
        </pc:graphicFrameChg>
      </pc:sldChg>
      <pc:sldChg chg="addSp delSp modSp new mod setBg">
        <pc:chgData name="Hasan Singh" userId="b18fc59d7f4d001a" providerId="LiveId" clId="{1267550E-67B5-4EE5-9D61-BED6D112F78D}" dt="2024-08-07T08:15:29.522" v="4686" actId="20577"/>
        <pc:sldMkLst>
          <pc:docMk/>
          <pc:sldMk cId="3330868983" sldId="258"/>
        </pc:sldMkLst>
        <pc:spChg chg="del mod">
          <ac:chgData name="Hasan Singh" userId="b18fc59d7f4d001a" providerId="LiveId" clId="{1267550E-67B5-4EE5-9D61-BED6D112F78D}" dt="2024-08-06T07:03:00.719" v="302" actId="21"/>
          <ac:spMkLst>
            <pc:docMk/>
            <pc:sldMk cId="3330868983" sldId="258"/>
            <ac:spMk id="2" creationId="{0EF6AA62-706F-9FB6-BEDF-F95B57BB25CB}"/>
          </ac:spMkLst>
        </pc:spChg>
        <pc:spChg chg="add mod">
          <ac:chgData name="Hasan Singh" userId="b18fc59d7f4d001a" providerId="LiveId" clId="{1267550E-67B5-4EE5-9D61-BED6D112F78D}" dt="2024-08-06T15:01:15.979" v="1675" actId="14100"/>
          <ac:spMkLst>
            <pc:docMk/>
            <pc:sldMk cId="3330868983" sldId="258"/>
            <ac:spMk id="3" creationId="{14D80490-AA3B-1B11-632C-85E1C5DC27FE}"/>
          </ac:spMkLst>
        </pc:spChg>
        <pc:spChg chg="del mod">
          <ac:chgData name="Hasan Singh" userId="b18fc59d7f4d001a" providerId="LiveId" clId="{1267550E-67B5-4EE5-9D61-BED6D112F78D}" dt="2024-08-06T06:56:32.130" v="258" actId="21"/>
          <ac:spMkLst>
            <pc:docMk/>
            <pc:sldMk cId="3330868983" sldId="258"/>
            <ac:spMk id="3" creationId="{35DAC27E-61F1-DAA3-0446-AEFF447A39A2}"/>
          </ac:spMkLst>
        </pc:spChg>
        <pc:spChg chg="add mod">
          <ac:chgData name="Hasan Singh" userId="b18fc59d7f4d001a" providerId="LiveId" clId="{1267550E-67B5-4EE5-9D61-BED6D112F78D}" dt="2024-08-07T08:15:29.522" v="4686" actId="20577"/>
          <ac:spMkLst>
            <pc:docMk/>
            <pc:sldMk cId="3330868983" sldId="258"/>
            <ac:spMk id="4" creationId="{86BBA227-A2C1-8D94-A165-9BC87D6B9A89}"/>
          </ac:spMkLst>
        </pc:spChg>
        <pc:spChg chg="add mod">
          <ac:chgData name="Hasan Singh" userId="b18fc59d7f4d001a" providerId="LiveId" clId="{1267550E-67B5-4EE5-9D61-BED6D112F78D}" dt="2024-08-06T07:05:20.960" v="331" actId="13822"/>
          <ac:spMkLst>
            <pc:docMk/>
            <pc:sldMk cId="3330868983" sldId="258"/>
            <ac:spMk id="5" creationId="{DFCFAA69-D754-D7F7-07AD-6D409C8C44A7}"/>
          </ac:spMkLst>
        </pc:spChg>
        <pc:spChg chg="add mod">
          <ac:chgData name="Hasan Singh" userId="b18fc59d7f4d001a" providerId="LiveId" clId="{1267550E-67B5-4EE5-9D61-BED6D112F78D}" dt="2024-08-06T15:01:05.495" v="1673" actId="14100"/>
          <ac:spMkLst>
            <pc:docMk/>
            <pc:sldMk cId="3330868983" sldId="258"/>
            <ac:spMk id="6" creationId="{8DFA1025-31F5-1778-7CE9-1B15E570EBD8}"/>
          </ac:spMkLst>
        </pc:spChg>
        <pc:spChg chg="add mod">
          <ac:chgData name="Hasan Singh" userId="b18fc59d7f4d001a" providerId="LiveId" clId="{1267550E-67B5-4EE5-9D61-BED6D112F78D}" dt="2024-08-06T15:14:59.632" v="1768" actId="14100"/>
          <ac:spMkLst>
            <pc:docMk/>
            <pc:sldMk cId="3330868983" sldId="258"/>
            <ac:spMk id="7" creationId="{2D171A37-505F-88DC-3B58-A1AFFF83F447}"/>
          </ac:spMkLst>
        </pc:spChg>
        <pc:spChg chg="add mod">
          <ac:chgData name="Hasan Singh" userId="b18fc59d7f4d001a" providerId="LiveId" clId="{1267550E-67B5-4EE5-9D61-BED6D112F78D}" dt="2024-08-06T07:05:56.021" v="337" actId="13822"/>
          <ac:spMkLst>
            <pc:docMk/>
            <pc:sldMk cId="3330868983" sldId="258"/>
            <ac:spMk id="8" creationId="{AAEE4808-08A8-5ACF-4ED6-F6A10B33FCB5}"/>
          </ac:spMkLst>
        </pc:spChg>
        <pc:graphicFrameChg chg="add mod">
          <ac:chgData name="Hasan Singh" userId="b18fc59d7f4d001a" providerId="LiveId" clId="{1267550E-67B5-4EE5-9D61-BED6D112F78D}" dt="2024-08-06T15:00:50.970" v="1672"/>
          <ac:graphicFrameMkLst>
            <pc:docMk/>
            <pc:sldMk cId="3330868983" sldId="258"/>
            <ac:graphicFrameMk id="2" creationId="{D7A057A7-BF4D-1C74-074C-BB6C799BC04D}"/>
          </ac:graphicFrameMkLst>
        </pc:graphicFrameChg>
        <pc:graphicFrameChg chg="add mod modGraphic">
          <ac:chgData name="Hasan Singh" userId="b18fc59d7f4d001a" providerId="LiveId" clId="{1267550E-67B5-4EE5-9D61-BED6D112F78D}" dt="2024-08-06T15:02:07.303" v="1693" actId="122"/>
          <ac:graphicFrameMkLst>
            <pc:docMk/>
            <pc:sldMk cId="3330868983" sldId="258"/>
            <ac:graphicFrameMk id="9" creationId="{E82573A4-9D68-3135-5906-57D3515E9340}"/>
          </ac:graphicFrameMkLst>
        </pc:graphicFrameChg>
      </pc:sldChg>
      <pc:sldChg chg="addSp delSp modSp new mod">
        <pc:chgData name="Hasan Singh" userId="b18fc59d7f4d001a" providerId="LiveId" clId="{1267550E-67B5-4EE5-9D61-BED6D112F78D}" dt="2024-08-07T08:40:31.035" v="4925" actId="122"/>
        <pc:sldMkLst>
          <pc:docMk/>
          <pc:sldMk cId="1665910244" sldId="259"/>
        </pc:sldMkLst>
        <pc:spChg chg="del">
          <ac:chgData name="Hasan Singh" userId="b18fc59d7f4d001a" providerId="LiveId" clId="{1267550E-67B5-4EE5-9D61-BED6D112F78D}" dt="2024-08-06T07:16:57.479" v="469" actId="21"/>
          <ac:spMkLst>
            <pc:docMk/>
            <pc:sldMk cId="1665910244" sldId="259"/>
            <ac:spMk id="2" creationId="{7CBFB1FF-8C3D-5575-FC7E-9FB0B3696BB8}"/>
          </ac:spMkLst>
        </pc:spChg>
        <pc:spChg chg="add mod">
          <ac:chgData name="Hasan Singh" userId="b18fc59d7f4d001a" providerId="LiveId" clId="{1267550E-67B5-4EE5-9D61-BED6D112F78D}" dt="2024-08-07T08:37:36.329" v="4895" actId="14100"/>
          <ac:spMkLst>
            <pc:docMk/>
            <pc:sldMk cId="1665910244" sldId="259"/>
            <ac:spMk id="2" creationId="{ABBAD4D4-7324-DCB7-C618-15729EE51446}"/>
          </ac:spMkLst>
        </pc:spChg>
        <pc:spChg chg="del">
          <ac:chgData name="Hasan Singh" userId="b18fc59d7f4d001a" providerId="LiveId" clId="{1267550E-67B5-4EE5-9D61-BED6D112F78D}" dt="2024-08-06T07:16:53.598" v="468" actId="21"/>
          <ac:spMkLst>
            <pc:docMk/>
            <pc:sldMk cId="1665910244" sldId="259"/>
            <ac:spMk id="3" creationId="{3498624C-1B1F-5ACA-0055-2FAD0FEA78AA}"/>
          </ac:spMkLst>
        </pc:spChg>
        <pc:spChg chg="add mod">
          <ac:chgData name="Hasan Singh" userId="b18fc59d7f4d001a" providerId="LiveId" clId="{1267550E-67B5-4EE5-9D61-BED6D112F78D}" dt="2024-08-06T12:59:52.397" v="1459" actId="1076"/>
          <ac:spMkLst>
            <pc:docMk/>
            <pc:sldMk cId="1665910244" sldId="259"/>
            <ac:spMk id="5" creationId="{96835A99-0B8E-87CA-2CA1-8BD5CEF482B1}"/>
          </ac:spMkLst>
        </pc:spChg>
        <pc:spChg chg="add del">
          <ac:chgData name="Hasan Singh" userId="b18fc59d7f4d001a" providerId="LiveId" clId="{1267550E-67B5-4EE5-9D61-BED6D112F78D}" dt="2024-08-06T13:01:38.654" v="1475" actId="11529"/>
          <ac:spMkLst>
            <pc:docMk/>
            <pc:sldMk cId="1665910244" sldId="259"/>
            <ac:spMk id="7" creationId="{7CE2C643-C0F7-4DDD-C5C9-16CB8C86EB3D}"/>
          </ac:spMkLst>
        </pc:spChg>
        <pc:spChg chg="add mod">
          <ac:chgData name="Hasan Singh" userId="b18fc59d7f4d001a" providerId="LiveId" clId="{1267550E-67B5-4EE5-9D61-BED6D112F78D}" dt="2024-08-06T14:54:06.510" v="1616" actId="20577"/>
          <ac:spMkLst>
            <pc:docMk/>
            <pc:sldMk cId="1665910244" sldId="259"/>
            <ac:spMk id="8" creationId="{35EBE945-7CC9-C89F-1BD8-56E6B1128C72}"/>
          </ac:spMkLst>
        </pc:spChg>
        <pc:spChg chg="add mod">
          <ac:chgData name="Hasan Singh" userId="b18fc59d7f4d001a" providerId="LiveId" clId="{1267550E-67B5-4EE5-9D61-BED6D112F78D}" dt="2024-08-06T13:04:27.540" v="1507" actId="14100"/>
          <ac:spMkLst>
            <pc:docMk/>
            <pc:sldMk cId="1665910244" sldId="259"/>
            <ac:spMk id="9" creationId="{49B695FA-84E7-A7C1-985A-0B288CA3D014}"/>
          </ac:spMkLst>
        </pc:spChg>
        <pc:spChg chg="add mod">
          <ac:chgData name="Hasan Singh" userId="b18fc59d7f4d001a" providerId="LiveId" clId="{1267550E-67B5-4EE5-9D61-BED6D112F78D}" dt="2024-08-06T13:04:27.540" v="1507" actId="14100"/>
          <ac:spMkLst>
            <pc:docMk/>
            <pc:sldMk cId="1665910244" sldId="259"/>
            <ac:spMk id="10" creationId="{08A90FE5-A185-5ADF-D4B9-221EC9253A71}"/>
          </ac:spMkLst>
        </pc:spChg>
        <pc:graphicFrameChg chg="add mod modGraphic">
          <ac:chgData name="Hasan Singh" userId="b18fc59d7f4d001a" providerId="LiveId" clId="{1267550E-67B5-4EE5-9D61-BED6D112F78D}" dt="2024-08-07T08:40:31.035" v="4925" actId="122"/>
          <ac:graphicFrameMkLst>
            <pc:docMk/>
            <pc:sldMk cId="1665910244" sldId="259"/>
            <ac:graphicFrameMk id="3" creationId="{44E727DC-E4EF-5755-BB35-E8B21523BB3F}"/>
          </ac:graphicFrameMkLst>
        </pc:graphicFrameChg>
        <pc:graphicFrameChg chg="add mod">
          <ac:chgData name="Hasan Singh" userId="b18fc59d7f4d001a" providerId="LiveId" clId="{1267550E-67B5-4EE5-9D61-BED6D112F78D}" dt="2024-08-06T12:57:43.171" v="1434"/>
          <ac:graphicFrameMkLst>
            <pc:docMk/>
            <pc:sldMk cId="1665910244" sldId="259"/>
            <ac:graphicFrameMk id="4" creationId="{7935F3C3-021F-2510-1994-FFABA7C92376}"/>
          </ac:graphicFrameMkLst>
        </pc:graphicFrameChg>
        <pc:graphicFrameChg chg="add mod">
          <ac:chgData name="Hasan Singh" userId="b18fc59d7f4d001a" providerId="LiveId" clId="{1267550E-67B5-4EE5-9D61-BED6D112F78D}" dt="2024-08-07T08:35:45.003" v="4871" actId="404"/>
          <ac:graphicFrameMkLst>
            <pc:docMk/>
            <pc:sldMk cId="1665910244" sldId="259"/>
            <ac:graphicFrameMk id="6" creationId="{7935F3C3-021F-2510-1994-FFABA7C92376}"/>
          </ac:graphicFrameMkLst>
        </pc:graphicFrameChg>
      </pc:sldChg>
      <pc:sldChg chg="addSp delSp modSp new mod">
        <pc:chgData name="Hasan Singh" userId="b18fc59d7f4d001a" providerId="LiveId" clId="{1267550E-67B5-4EE5-9D61-BED6D112F78D}" dt="2024-08-07T08:49:47.581" v="5045" actId="14100"/>
        <pc:sldMkLst>
          <pc:docMk/>
          <pc:sldMk cId="211581881" sldId="260"/>
        </pc:sldMkLst>
        <pc:spChg chg="del">
          <ac:chgData name="Hasan Singh" userId="b18fc59d7f4d001a" providerId="LiveId" clId="{1267550E-67B5-4EE5-9D61-BED6D112F78D}" dt="2024-08-06T07:17:11.615" v="471" actId="21"/>
          <ac:spMkLst>
            <pc:docMk/>
            <pc:sldMk cId="211581881" sldId="260"/>
            <ac:spMk id="2" creationId="{0982D38D-560D-2765-8D4A-1FF11E4B6357}"/>
          </ac:spMkLst>
        </pc:spChg>
        <pc:spChg chg="add mod">
          <ac:chgData name="Hasan Singh" userId="b18fc59d7f4d001a" providerId="LiveId" clId="{1267550E-67B5-4EE5-9D61-BED6D112F78D}" dt="2024-08-06T14:48:57.549" v="1565"/>
          <ac:spMkLst>
            <pc:docMk/>
            <pc:sldMk cId="211581881" sldId="260"/>
            <ac:spMk id="2" creationId="{63FE8C2C-A0F1-B4F8-04D4-87C703AC1DC6}"/>
          </ac:spMkLst>
        </pc:spChg>
        <pc:spChg chg="del">
          <ac:chgData name="Hasan Singh" userId="b18fc59d7f4d001a" providerId="LiveId" clId="{1267550E-67B5-4EE5-9D61-BED6D112F78D}" dt="2024-08-06T07:17:07.835" v="470" actId="21"/>
          <ac:spMkLst>
            <pc:docMk/>
            <pc:sldMk cId="211581881" sldId="260"/>
            <ac:spMk id="3" creationId="{0230DDD0-7F05-1378-DF96-A820C2458DCF}"/>
          </ac:spMkLst>
        </pc:spChg>
        <pc:spChg chg="add del mod">
          <ac:chgData name="Hasan Singh" userId="b18fc59d7f4d001a" providerId="LiveId" clId="{1267550E-67B5-4EE5-9D61-BED6D112F78D}" dt="2024-08-06T14:49:26.632" v="1568" actId="21"/>
          <ac:spMkLst>
            <pc:docMk/>
            <pc:sldMk cId="211581881" sldId="260"/>
            <ac:spMk id="3" creationId="{75DCCEC7-39A2-C03B-9E8B-2D02F760FDF5}"/>
          </ac:spMkLst>
        </pc:spChg>
        <pc:spChg chg="add mod">
          <ac:chgData name="Hasan Singh" userId="b18fc59d7f4d001a" providerId="LiveId" clId="{1267550E-67B5-4EE5-9D61-BED6D112F78D}" dt="2024-08-06T14:58:46.932" v="1658" actId="14100"/>
          <ac:spMkLst>
            <pc:docMk/>
            <pc:sldMk cId="211581881" sldId="260"/>
            <ac:spMk id="4" creationId="{A19646E1-4FED-2D1F-C926-1B296A8D8B65}"/>
          </ac:spMkLst>
        </pc:spChg>
        <pc:spChg chg="add mod">
          <ac:chgData name="Hasan Singh" userId="b18fc59d7f4d001a" providerId="LiveId" clId="{1267550E-67B5-4EE5-9D61-BED6D112F78D}" dt="2024-08-06T15:10:25.590" v="1709" actId="13822"/>
          <ac:spMkLst>
            <pc:docMk/>
            <pc:sldMk cId="211581881" sldId="260"/>
            <ac:spMk id="6" creationId="{DE1FBDA8-FE4B-EE84-E88A-B604F4844CF2}"/>
          </ac:spMkLst>
        </pc:spChg>
        <pc:graphicFrameChg chg="add del mod modGraphic">
          <ac:chgData name="Hasan Singh" userId="b18fc59d7f4d001a" providerId="LiveId" clId="{1267550E-67B5-4EE5-9D61-BED6D112F78D}" dt="2024-08-06T14:50:05.168" v="1574" actId="21"/>
          <ac:graphicFrameMkLst>
            <pc:docMk/>
            <pc:sldMk cId="211581881" sldId="260"/>
            <ac:graphicFrameMk id="5" creationId="{6D50411A-9D98-ACCE-39A8-4A5E4D1D21A4}"/>
          </ac:graphicFrameMkLst>
        </pc:graphicFrameChg>
        <pc:graphicFrameChg chg="add del mod modGraphic">
          <ac:chgData name="Hasan Singh" userId="b18fc59d7f4d001a" providerId="LiveId" clId="{1267550E-67B5-4EE5-9D61-BED6D112F78D}" dt="2024-08-06T14:52:16.943" v="1599" actId="21"/>
          <ac:graphicFrameMkLst>
            <pc:docMk/>
            <pc:sldMk cId="211581881" sldId="260"/>
            <ac:graphicFrameMk id="7" creationId="{C45173E4-9A58-6C46-275F-CD0323E620CB}"/>
          </ac:graphicFrameMkLst>
        </pc:graphicFrameChg>
        <pc:graphicFrameChg chg="add del mod">
          <ac:chgData name="Hasan Singh" userId="b18fc59d7f4d001a" providerId="LiveId" clId="{1267550E-67B5-4EE5-9D61-BED6D112F78D}" dt="2024-08-06T14:52:29.080" v="1601" actId="21"/>
          <ac:graphicFrameMkLst>
            <pc:docMk/>
            <pc:sldMk cId="211581881" sldId="260"/>
            <ac:graphicFrameMk id="8" creationId="{C45173E4-9A58-6C46-275F-CD0323E620CB}"/>
          </ac:graphicFrameMkLst>
        </pc:graphicFrameChg>
        <pc:graphicFrameChg chg="add mod modGraphic">
          <ac:chgData name="Hasan Singh" userId="b18fc59d7f4d001a" providerId="LiveId" clId="{1267550E-67B5-4EE5-9D61-BED6D112F78D}" dt="2024-08-07T08:40:42.318" v="4926" actId="14100"/>
          <ac:graphicFrameMkLst>
            <pc:docMk/>
            <pc:sldMk cId="211581881" sldId="260"/>
            <ac:graphicFrameMk id="9" creationId="{97FBE29C-9CD9-AD40-3039-9957239C78B2}"/>
          </ac:graphicFrameMkLst>
        </pc:graphicFrameChg>
        <pc:graphicFrameChg chg="add mod">
          <ac:chgData name="Hasan Singh" userId="b18fc59d7f4d001a" providerId="LiveId" clId="{1267550E-67B5-4EE5-9D61-BED6D112F78D}" dt="2024-08-07T08:49:47.581" v="5045" actId="14100"/>
          <ac:graphicFrameMkLst>
            <pc:docMk/>
            <pc:sldMk cId="211581881" sldId="260"/>
            <ac:graphicFrameMk id="10" creationId="{AB7B32DB-92C3-A3F3-A13A-E85FE240F675}"/>
          </ac:graphicFrameMkLst>
        </pc:graphicFrameChg>
      </pc:sldChg>
      <pc:sldChg chg="addSp delSp modSp new mod">
        <pc:chgData name="Hasan Singh" userId="b18fc59d7f4d001a" providerId="LiveId" clId="{1267550E-67B5-4EE5-9D61-BED6D112F78D}" dt="2024-08-07T08:15:37.995" v="4690" actId="20577"/>
        <pc:sldMkLst>
          <pc:docMk/>
          <pc:sldMk cId="3408344416" sldId="261"/>
        </pc:sldMkLst>
        <pc:spChg chg="add mod">
          <ac:chgData name="Hasan Singh" userId="b18fc59d7f4d001a" providerId="LiveId" clId="{1267550E-67B5-4EE5-9D61-BED6D112F78D}" dt="2024-08-06T15:13:09.269" v="1740"/>
          <ac:spMkLst>
            <pc:docMk/>
            <pc:sldMk cId="3408344416" sldId="261"/>
            <ac:spMk id="2" creationId="{5B54048E-793B-AE48-B2B3-7C9FEFEFAF35}"/>
          </ac:spMkLst>
        </pc:spChg>
        <pc:spChg chg="del">
          <ac:chgData name="Hasan Singh" userId="b18fc59d7f4d001a" providerId="LiveId" clId="{1267550E-67B5-4EE5-9D61-BED6D112F78D}" dt="2024-08-06T07:07:37.478" v="347" actId="21"/>
          <ac:spMkLst>
            <pc:docMk/>
            <pc:sldMk cId="3408344416" sldId="261"/>
            <ac:spMk id="2" creationId="{E6715482-A5C6-D9FF-87D1-FFC7621822E1}"/>
          </ac:spMkLst>
        </pc:spChg>
        <pc:spChg chg="del">
          <ac:chgData name="Hasan Singh" userId="b18fc59d7f4d001a" providerId="LiveId" clId="{1267550E-67B5-4EE5-9D61-BED6D112F78D}" dt="2024-08-06T07:07:31.105" v="346" actId="21"/>
          <ac:spMkLst>
            <pc:docMk/>
            <pc:sldMk cId="3408344416" sldId="261"/>
            <ac:spMk id="3" creationId="{3B0D97CB-6DC4-5BE0-C397-129C3A1C87C2}"/>
          </ac:spMkLst>
        </pc:spChg>
        <pc:spChg chg="add mod">
          <ac:chgData name="Hasan Singh" userId="b18fc59d7f4d001a" providerId="LiveId" clId="{1267550E-67B5-4EE5-9D61-BED6D112F78D}" dt="2024-08-06T07:07:53.007" v="348"/>
          <ac:spMkLst>
            <pc:docMk/>
            <pc:sldMk cId="3408344416" sldId="261"/>
            <ac:spMk id="4" creationId="{64B3E405-4622-D554-D0B4-4D7D40A952AC}"/>
          </ac:spMkLst>
        </pc:spChg>
        <pc:spChg chg="add mod">
          <ac:chgData name="Hasan Singh" userId="b18fc59d7f4d001a" providerId="LiveId" clId="{1267550E-67B5-4EE5-9D61-BED6D112F78D}" dt="2024-08-06T07:07:53.007" v="348"/>
          <ac:spMkLst>
            <pc:docMk/>
            <pc:sldMk cId="3408344416" sldId="261"/>
            <ac:spMk id="5" creationId="{CEC777C6-6E0C-67A3-A916-F0F0939CED12}"/>
          </ac:spMkLst>
        </pc:spChg>
        <pc:spChg chg="add mod">
          <ac:chgData name="Hasan Singh" userId="b18fc59d7f4d001a" providerId="LiveId" clId="{1267550E-67B5-4EE5-9D61-BED6D112F78D}" dt="2024-08-06T07:07:53.007" v="348"/>
          <ac:spMkLst>
            <pc:docMk/>
            <pc:sldMk cId="3408344416" sldId="261"/>
            <ac:spMk id="6" creationId="{6573B234-148F-DBB7-F38B-4BF1929208C5}"/>
          </ac:spMkLst>
        </pc:spChg>
        <pc:spChg chg="add mod">
          <ac:chgData name="Hasan Singh" userId="b18fc59d7f4d001a" providerId="LiveId" clId="{1267550E-67B5-4EE5-9D61-BED6D112F78D}" dt="2024-08-06T07:07:53.007" v="348"/>
          <ac:spMkLst>
            <pc:docMk/>
            <pc:sldMk cId="3408344416" sldId="261"/>
            <ac:spMk id="7" creationId="{6ACCFFD3-6411-DC3D-05CD-A022772B999C}"/>
          </ac:spMkLst>
        </pc:spChg>
        <pc:spChg chg="add mod">
          <ac:chgData name="Hasan Singh" userId="b18fc59d7f4d001a" providerId="LiveId" clId="{1267550E-67B5-4EE5-9D61-BED6D112F78D}" dt="2024-08-06T07:07:53.007" v="348"/>
          <ac:spMkLst>
            <pc:docMk/>
            <pc:sldMk cId="3408344416" sldId="261"/>
            <ac:spMk id="8" creationId="{17CBBEF0-C28D-F264-3702-D9A4D747AB46}"/>
          </ac:spMkLst>
        </pc:spChg>
        <pc:spChg chg="add mod">
          <ac:chgData name="Hasan Singh" userId="b18fc59d7f4d001a" providerId="LiveId" clId="{1267550E-67B5-4EE5-9D61-BED6D112F78D}" dt="2024-08-07T08:15:37.995" v="4690" actId="20577"/>
          <ac:spMkLst>
            <pc:docMk/>
            <pc:sldMk cId="3408344416" sldId="261"/>
            <ac:spMk id="9" creationId="{6F3D0BB5-4199-4ADB-9742-43045776B967}"/>
          </ac:spMkLst>
        </pc:spChg>
        <pc:spChg chg="add mod">
          <ac:chgData name="Hasan Singh" userId="b18fc59d7f4d001a" providerId="LiveId" clId="{1267550E-67B5-4EE5-9D61-BED6D112F78D}" dt="2024-08-06T07:15:07.933" v="455" actId="1076"/>
          <ac:spMkLst>
            <pc:docMk/>
            <pc:sldMk cId="3408344416" sldId="261"/>
            <ac:spMk id="10" creationId="{25F99263-C930-A95C-F374-7691124C7081}"/>
          </ac:spMkLst>
        </pc:spChg>
        <pc:spChg chg="add mod">
          <ac:chgData name="Hasan Singh" userId="b18fc59d7f4d001a" providerId="LiveId" clId="{1267550E-67B5-4EE5-9D61-BED6D112F78D}" dt="2024-08-06T07:47:51.093" v="874"/>
          <ac:spMkLst>
            <pc:docMk/>
            <pc:sldMk cId="3408344416" sldId="261"/>
            <ac:spMk id="11" creationId="{479740E6-ED63-1400-4228-9EFC0D9E59F6}"/>
          </ac:spMkLst>
        </pc:spChg>
        <pc:spChg chg="add mod">
          <ac:chgData name="Hasan Singh" userId="b18fc59d7f4d001a" providerId="LiveId" clId="{1267550E-67B5-4EE5-9D61-BED6D112F78D}" dt="2024-08-06T15:15:15.780" v="1770" actId="14100"/>
          <ac:spMkLst>
            <pc:docMk/>
            <pc:sldMk cId="3408344416" sldId="261"/>
            <ac:spMk id="12" creationId="{E2BE62E8-92E0-A646-2A6D-D9BECC5A59BB}"/>
          </ac:spMkLst>
        </pc:spChg>
        <pc:spChg chg="add mod">
          <ac:chgData name="Hasan Singh" userId="b18fc59d7f4d001a" providerId="LiveId" clId="{1267550E-67B5-4EE5-9D61-BED6D112F78D}" dt="2024-08-06T07:19:51.990" v="506" actId="14100"/>
          <ac:spMkLst>
            <pc:docMk/>
            <pc:sldMk cId="3408344416" sldId="261"/>
            <ac:spMk id="13" creationId="{8E997415-BD85-59D1-BB5C-2E5FDF05465B}"/>
          </ac:spMkLst>
        </pc:spChg>
        <pc:graphicFrameChg chg="add mod modGraphic">
          <ac:chgData name="Hasan Singh" userId="b18fc59d7f4d001a" providerId="LiveId" clId="{1267550E-67B5-4EE5-9D61-BED6D112F78D}" dt="2024-08-06T15:14:31.530" v="1753" actId="207"/>
          <ac:graphicFrameMkLst>
            <pc:docMk/>
            <pc:sldMk cId="3408344416" sldId="261"/>
            <ac:graphicFrameMk id="3" creationId="{41A691BB-16DD-7C51-C20C-A24707B464F0}"/>
          </ac:graphicFrameMkLst>
        </pc:graphicFrameChg>
      </pc:sldChg>
      <pc:sldChg chg="addSp delSp modSp new mod">
        <pc:chgData name="Hasan Singh" userId="b18fc59d7f4d001a" providerId="LiveId" clId="{1267550E-67B5-4EE5-9D61-BED6D112F78D}" dt="2024-08-07T08:50:02.141" v="5046" actId="14100"/>
        <pc:sldMkLst>
          <pc:docMk/>
          <pc:sldMk cId="1499119084" sldId="262"/>
        </pc:sldMkLst>
        <pc:spChg chg="del">
          <ac:chgData name="Hasan Singh" userId="b18fc59d7f4d001a" providerId="LiveId" clId="{1267550E-67B5-4EE5-9D61-BED6D112F78D}" dt="2024-08-06T07:20:23.695" v="508" actId="478"/>
          <ac:spMkLst>
            <pc:docMk/>
            <pc:sldMk cId="1499119084" sldId="262"/>
            <ac:spMk id="2" creationId="{2D88FCD3-A7F3-EF2A-8E91-6AEE9FD28841}"/>
          </ac:spMkLst>
        </pc:spChg>
        <pc:spChg chg="add del mod">
          <ac:chgData name="Hasan Singh" userId="b18fc59d7f4d001a" providerId="LiveId" clId="{1267550E-67B5-4EE5-9D61-BED6D112F78D}" dt="2024-08-06T15:04:39.603" v="1698" actId="21"/>
          <ac:spMkLst>
            <pc:docMk/>
            <pc:sldMk cId="1499119084" sldId="262"/>
            <ac:spMk id="2" creationId="{DC3CFEA9-EBB7-CECD-C76A-DF490D5EB4F6}"/>
          </ac:spMkLst>
        </pc:spChg>
        <pc:spChg chg="del">
          <ac:chgData name="Hasan Singh" userId="b18fc59d7f4d001a" providerId="LiveId" clId="{1267550E-67B5-4EE5-9D61-BED6D112F78D}" dt="2024-08-06T07:20:23.695" v="508" actId="478"/>
          <ac:spMkLst>
            <pc:docMk/>
            <pc:sldMk cId="1499119084" sldId="262"/>
            <ac:spMk id="3" creationId="{76CBE83B-3EE0-EB44-44BA-585E9D4B5D49}"/>
          </ac:spMkLst>
        </pc:spChg>
        <pc:spChg chg="add mod">
          <ac:chgData name="Hasan Singh" userId="b18fc59d7f4d001a" providerId="LiveId" clId="{1267550E-67B5-4EE5-9D61-BED6D112F78D}" dt="2024-08-06T15:05:16.707" v="1703" actId="13822"/>
          <ac:spMkLst>
            <pc:docMk/>
            <pc:sldMk cId="1499119084" sldId="262"/>
            <ac:spMk id="3" creationId="{89B3FAEB-2596-468B-76EF-AD059C5CE9E9}"/>
          </ac:spMkLst>
        </pc:spChg>
        <pc:spChg chg="add mod">
          <ac:chgData name="Hasan Singh" userId="b18fc59d7f4d001a" providerId="LiveId" clId="{1267550E-67B5-4EE5-9D61-BED6D112F78D}" dt="2024-08-06T15:10:10.389" v="1706" actId="13822"/>
          <ac:spMkLst>
            <pc:docMk/>
            <pc:sldMk cId="1499119084" sldId="262"/>
            <ac:spMk id="4" creationId="{5FB5783D-B06A-4CF1-19D2-D922CC603234}"/>
          </ac:spMkLst>
        </pc:spChg>
        <pc:spChg chg="add mod">
          <ac:chgData name="Hasan Singh" userId="b18fc59d7f4d001a" providerId="LiveId" clId="{1267550E-67B5-4EE5-9D61-BED6D112F78D}" dt="2024-08-06T15:04:53.527" v="1700" actId="1076"/>
          <ac:spMkLst>
            <pc:docMk/>
            <pc:sldMk cId="1499119084" sldId="262"/>
            <ac:spMk id="6" creationId="{83CE6066-9785-BD46-54CC-C240F4B6C91B}"/>
          </ac:spMkLst>
        </pc:spChg>
        <pc:graphicFrameChg chg="add del mod modGraphic">
          <ac:chgData name="Hasan Singh" userId="b18fc59d7f4d001a" providerId="LiveId" clId="{1267550E-67B5-4EE5-9D61-BED6D112F78D}" dt="2024-08-06T15:05:10.166" v="1702" actId="21"/>
          <ac:graphicFrameMkLst>
            <pc:docMk/>
            <pc:sldMk cId="1499119084" sldId="262"/>
            <ac:graphicFrameMk id="5" creationId="{440906F1-BF7D-6DD4-1C61-3B0DC50FF050}"/>
          </ac:graphicFrameMkLst>
        </pc:graphicFrameChg>
        <pc:graphicFrameChg chg="add mod modGraphic">
          <ac:chgData name="Hasan Singh" userId="b18fc59d7f4d001a" providerId="LiveId" clId="{1267550E-67B5-4EE5-9D61-BED6D112F78D}" dt="2024-08-07T08:41:05.786" v="4931" actId="403"/>
          <ac:graphicFrameMkLst>
            <pc:docMk/>
            <pc:sldMk cId="1499119084" sldId="262"/>
            <ac:graphicFrameMk id="7" creationId="{DC6C19C3-7066-7A53-A4F9-789437B5C048}"/>
          </ac:graphicFrameMkLst>
        </pc:graphicFrameChg>
        <pc:graphicFrameChg chg="add mod">
          <ac:chgData name="Hasan Singh" userId="b18fc59d7f4d001a" providerId="LiveId" clId="{1267550E-67B5-4EE5-9D61-BED6D112F78D}" dt="2024-08-07T08:50:02.141" v="5046" actId="14100"/>
          <ac:graphicFrameMkLst>
            <pc:docMk/>
            <pc:sldMk cId="1499119084" sldId="262"/>
            <ac:graphicFrameMk id="8" creationId="{BDB10D08-71E1-8737-4B99-D6A2424E55CF}"/>
          </ac:graphicFrameMkLst>
        </pc:graphicFrameChg>
      </pc:sldChg>
      <pc:sldChg chg="addSp delSp modSp new mod">
        <pc:chgData name="Hasan Singh" userId="b18fc59d7f4d001a" providerId="LiveId" clId="{1267550E-67B5-4EE5-9D61-BED6D112F78D}" dt="2024-08-07T08:15:44.754" v="4694" actId="20577"/>
        <pc:sldMkLst>
          <pc:docMk/>
          <pc:sldMk cId="2270838669" sldId="263"/>
        </pc:sldMkLst>
        <pc:spChg chg="add mod">
          <ac:chgData name="Hasan Singh" userId="b18fc59d7f4d001a" providerId="LiveId" clId="{1267550E-67B5-4EE5-9D61-BED6D112F78D}" dt="2024-08-06T15:17:39.520" v="1800" actId="14100"/>
          <ac:spMkLst>
            <pc:docMk/>
            <pc:sldMk cId="2270838669" sldId="263"/>
            <ac:spMk id="2" creationId="{8C482013-4F34-4421-7346-036122EE0C7B}"/>
          </ac:spMkLst>
        </pc:spChg>
        <pc:spChg chg="del">
          <ac:chgData name="Hasan Singh" userId="b18fc59d7f4d001a" providerId="LiveId" clId="{1267550E-67B5-4EE5-9D61-BED6D112F78D}" dt="2024-08-06T07:20:32.952" v="510" actId="478"/>
          <ac:spMkLst>
            <pc:docMk/>
            <pc:sldMk cId="2270838669" sldId="263"/>
            <ac:spMk id="2" creationId="{99215B05-2A75-0665-2D57-EDC84AEF4303}"/>
          </ac:spMkLst>
        </pc:spChg>
        <pc:spChg chg="del">
          <ac:chgData name="Hasan Singh" userId="b18fc59d7f4d001a" providerId="LiveId" clId="{1267550E-67B5-4EE5-9D61-BED6D112F78D}" dt="2024-08-06T07:20:32.952" v="510" actId="478"/>
          <ac:spMkLst>
            <pc:docMk/>
            <pc:sldMk cId="2270838669" sldId="263"/>
            <ac:spMk id="3" creationId="{F4E11DD7-6EDF-F202-9F6B-5B5F4F05EF4D}"/>
          </ac:spMkLst>
        </pc:spChg>
        <pc:spChg chg="add mod">
          <ac:chgData name="Hasan Singh" userId="b18fc59d7f4d001a" providerId="LiveId" clId="{1267550E-67B5-4EE5-9D61-BED6D112F78D}" dt="2024-08-07T08:15:44.754" v="4694" actId="20577"/>
          <ac:spMkLst>
            <pc:docMk/>
            <pc:sldMk cId="2270838669" sldId="263"/>
            <ac:spMk id="4" creationId="{33F9B698-DE94-4DA5-CCED-0E3ABD4023E7}"/>
          </ac:spMkLst>
        </pc:spChg>
        <pc:spChg chg="add mod">
          <ac:chgData name="Hasan Singh" userId="b18fc59d7f4d001a" providerId="LiveId" clId="{1267550E-67B5-4EE5-9D61-BED6D112F78D}" dt="2024-08-06T07:21:42.749" v="512" actId="13822"/>
          <ac:spMkLst>
            <pc:docMk/>
            <pc:sldMk cId="2270838669" sldId="263"/>
            <ac:spMk id="5" creationId="{157790E9-784D-6E74-424F-2BE80A9A3D82}"/>
          </ac:spMkLst>
        </pc:spChg>
        <pc:spChg chg="add mod">
          <ac:chgData name="Hasan Singh" userId="b18fc59d7f4d001a" providerId="LiveId" clId="{1267550E-67B5-4EE5-9D61-BED6D112F78D}" dt="2024-08-06T07:47:51.093" v="874"/>
          <ac:spMkLst>
            <pc:docMk/>
            <pc:sldMk cId="2270838669" sldId="263"/>
            <ac:spMk id="6" creationId="{12D07BC2-D3FA-BAE8-4186-6964A7688BE7}"/>
          </ac:spMkLst>
        </pc:spChg>
        <pc:spChg chg="add mod">
          <ac:chgData name="Hasan Singh" userId="b18fc59d7f4d001a" providerId="LiveId" clId="{1267550E-67B5-4EE5-9D61-BED6D112F78D}" dt="2024-08-06T15:35:16.521" v="2076"/>
          <ac:spMkLst>
            <pc:docMk/>
            <pc:sldMk cId="2270838669" sldId="263"/>
            <ac:spMk id="7" creationId="{964B3E42-7DD1-5BD4-485E-BFF386F59933}"/>
          </ac:spMkLst>
        </pc:spChg>
        <pc:spChg chg="add mod">
          <ac:chgData name="Hasan Singh" userId="b18fc59d7f4d001a" providerId="LiveId" clId="{1267550E-67B5-4EE5-9D61-BED6D112F78D}" dt="2024-08-06T15:33:50.415" v="2061" actId="207"/>
          <ac:spMkLst>
            <pc:docMk/>
            <pc:sldMk cId="2270838669" sldId="263"/>
            <ac:spMk id="8" creationId="{538527E1-4E6C-EDF3-865F-05200E0D88B0}"/>
          </ac:spMkLst>
        </pc:spChg>
        <pc:graphicFrameChg chg="add mod modGraphic">
          <ac:chgData name="Hasan Singh" userId="b18fc59d7f4d001a" providerId="LiveId" clId="{1267550E-67B5-4EE5-9D61-BED6D112F78D}" dt="2024-08-06T15:24:37.314" v="1885" actId="14100"/>
          <ac:graphicFrameMkLst>
            <pc:docMk/>
            <pc:sldMk cId="2270838669" sldId="263"/>
            <ac:graphicFrameMk id="3" creationId="{F1979F32-F7E0-7FFE-C0AF-1EA4458C3434}"/>
          </ac:graphicFrameMkLst>
        </pc:graphicFrameChg>
      </pc:sldChg>
      <pc:sldChg chg="addSp delSp modSp new mod">
        <pc:chgData name="Hasan Singh" userId="b18fc59d7f4d001a" providerId="LiveId" clId="{1267550E-67B5-4EE5-9D61-BED6D112F78D}" dt="2024-08-07T08:45:29.883" v="4964" actId="14100"/>
        <pc:sldMkLst>
          <pc:docMk/>
          <pc:sldMk cId="870926176" sldId="264"/>
        </pc:sldMkLst>
        <pc:spChg chg="del">
          <ac:chgData name="Hasan Singh" userId="b18fc59d7f4d001a" providerId="LiveId" clId="{1267550E-67B5-4EE5-9D61-BED6D112F78D}" dt="2024-08-06T07:27:09.280" v="601" actId="478"/>
          <ac:spMkLst>
            <pc:docMk/>
            <pc:sldMk cId="870926176" sldId="264"/>
            <ac:spMk id="2" creationId="{37D19370-A717-94C5-0C6E-170AFF69D461}"/>
          </ac:spMkLst>
        </pc:spChg>
        <pc:spChg chg="add mod">
          <ac:chgData name="Hasan Singh" userId="b18fc59d7f4d001a" providerId="LiveId" clId="{1267550E-67B5-4EE5-9D61-BED6D112F78D}" dt="2024-08-06T15:19:53.453" v="1822" actId="14100"/>
          <ac:spMkLst>
            <pc:docMk/>
            <pc:sldMk cId="870926176" sldId="264"/>
            <ac:spMk id="2" creationId="{C0CC1EA2-9266-4B93-65AA-81A68E68D8C0}"/>
          </ac:spMkLst>
        </pc:spChg>
        <pc:spChg chg="add mod">
          <ac:chgData name="Hasan Singh" userId="b18fc59d7f4d001a" providerId="LiveId" clId="{1267550E-67B5-4EE5-9D61-BED6D112F78D}" dt="2024-08-06T15:21:01.624" v="1836" actId="1076"/>
          <ac:spMkLst>
            <pc:docMk/>
            <pc:sldMk cId="870926176" sldId="264"/>
            <ac:spMk id="3" creationId="{1595DA04-3E1D-66A0-7BCB-775411EF5279}"/>
          </ac:spMkLst>
        </pc:spChg>
        <pc:spChg chg="del">
          <ac:chgData name="Hasan Singh" userId="b18fc59d7f4d001a" providerId="LiveId" clId="{1267550E-67B5-4EE5-9D61-BED6D112F78D}" dt="2024-08-06T07:27:09.280" v="601" actId="478"/>
          <ac:spMkLst>
            <pc:docMk/>
            <pc:sldMk cId="870926176" sldId="264"/>
            <ac:spMk id="3" creationId="{D774F386-73B5-C4F4-CAD1-67E6A21EEEA3}"/>
          </ac:spMkLst>
        </pc:spChg>
        <pc:spChg chg="add del mod">
          <ac:chgData name="Hasan Singh" userId="b18fc59d7f4d001a" providerId="LiveId" clId="{1267550E-67B5-4EE5-9D61-BED6D112F78D}" dt="2024-08-06T15:20:47.173" v="1834" actId="21"/>
          <ac:spMkLst>
            <pc:docMk/>
            <pc:sldMk cId="870926176" sldId="264"/>
            <ac:spMk id="4" creationId="{347E17AA-633F-30AC-2172-CBC082454850}"/>
          </ac:spMkLst>
        </pc:spChg>
        <pc:spChg chg="add mod">
          <ac:chgData name="Hasan Singh" userId="b18fc59d7f4d001a" providerId="LiveId" clId="{1267550E-67B5-4EE5-9D61-BED6D112F78D}" dt="2024-08-06T15:34:00.698" v="2062" actId="207"/>
          <ac:spMkLst>
            <pc:docMk/>
            <pc:sldMk cId="870926176" sldId="264"/>
            <ac:spMk id="7" creationId="{23BC9404-F6BA-0D40-DFEB-DA4F542D973E}"/>
          </ac:spMkLst>
        </pc:spChg>
        <pc:graphicFrameChg chg="add del mod modGraphic">
          <ac:chgData name="Hasan Singh" userId="b18fc59d7f4d001a" providerId="LiveId" clId="{1267550E-67B5-4EE5-9D61-BED6D112F78D}" dt="2024-08-06T15:18:45.941" v="1806" actId="21"/>
          <ac:graphicFrameMkLst>
            <pc:docMk/>
            <pc:sldMk cId="870926176" sldId="264"/>
            <ac:graphicFrameMk id="5" creationId="{A9249EFE-74DA-EB5F-D242-B0A83DC3AE0E}"/>
          </ac:graphicFrameMkLst>
        </pc:graphicFrameChg>
        <pc:graphicFrameChg chg="add mod modGraphic">
          <ac:chgData name="Hasan Singh" userId="b18fc59d7f4d001a" providerId="LiveId" clId="{1267550E-67B5-4EE5-9D61-BED6D112F78D}" dt="2024-08-07T08:42:46.028" v="4943" actId="14734"/>
          <ac:graphicFrameMkLst>
            <pc:docMk/>
            <pc:sldMk cId="870926176" sldId="264"/>
            <ac:graphicFrameMk id="6" creationId="{438DCFF0-1BF7-9350-B0C9-0D8067EE96E1}"/>
          </ac:graphicFrameMkLst>
        </pc:graphicFrameChg>
        <pc:graphicFrameChg chg="add mod">
          <ac:chgData name="Hasan Singh" userId="b18fc59d7f4d001a" providerId="LiveId" clId="{1267550E-67B5-4EE5-9D61-BED6D112F78D}" dt="2024-08-07T08:45:29.883" v="4964" actId="14100"/>
          <ac:graphicFrameMkLst>
            <pc:docMk/>
            <pc:sldMk cId="870926176" sldId="264"/>
            <ac:graphicFrameMk id="8" creationId="{ADC7693E-F884-A1CD-2583-A2E2D50865CF}"/>
          </ac:graphicFrameMkLst>
        </pc:graphicFrameChg>
      </pc:sldChg>
      <pc:sldChg chg="addSp delSp modSp new mod">
        <pc:chgData name="Hasan Singh" userId="b18fc59d7f4d001a" providerId="LiveId" clId="{1267550E-67B5-4EE5-9D61-BED6D112F78D}" dt="2024-08-06T15:35:03.718" v="2075" actId="20577"/>
        <pc:sldMkLst>
          <pc:docMk/>
          <pc:sldMk cId="3199951110" sldId="265"/>
        </pc:sldMkLst>
        <pc:spChg chg="add mod">
          <ac:chgData name="Hasan Singh" userId="b18fc59d7f4d001a" providerId="LiveId" clId="{1267550E-67B5-4EE5-9D61-BED6D112F78D}" dt="2024-08-06T15:25:05.990" v="1889" actId="13822"/>
          <ac:spMkLst>
            <pc:docMk/>
            <pc:sldMk cId="3199951110" sldId="265"/>
            <ac:spMk id="2" creationId="{A2683777-3D01-6AA5-1371-995006D4A611}"/>
          </ac:spMkLst>
        </pc:spChg>
        <pc:spChg chg="del">
          <ac:chgData name="Hasan Singh" userId="b18fc59d7f4d001a" providerId="LiveId" clId="{1267550E-67B5-4EE5-9D61-BED6D112F78D}" dt="2024-08-06T07:27:16.416" v="603" actId="478"/>
          <ac:spMkLst>
            <pc:docMk/>
            <pc:sldMk cId="3199951110" sldId="265"/>
            <ac:spMk id="2" creationId="{C3E51DEE-2A64-B01D-CC78-6B738E3FD25D}"/>
          </ac:spMkLst>
        </pc:spChg>
        <pc:spChg chg="del">
          <ac:chgData name="Hasan Singh" userId="b18fc59d7f4d001a" providerId="LiveId" clId="{1267550E-67B5-4EE5-9D61-BED6D112F78D}" dt="2024-08-06T07:27:16.416" v="603" actId="478"/>
          <ac:spMkLst>
            <pc:docMk/>
            <pc:sldMk cId="3199951110" sldId="265"/>
            <ac:spMk id="3" creationId="{77077573-9D9D-F149-1350-642EE45D7455}"/>
          </ac:spMkLst>
        </pc:spChg>
        <pc:spChg chg="add mod">
          <ac:chgData name="Hasan Singh" userId="b18fc59d7f4d001a" providerId="LiveId" clId="{1267550E-67B5-4EE5-9D61-BED6D112F78D}" dt="2024-08-06T15:29:59.534" v="1971" actId="20577"/>
          <ac:spMkLst>
            <pc:docMk/>
            <pc:sldMk cId="3199951110" sldId="265"/>
            <ac:spMk id="4" creationId="{35B07A12-FD77-EEAE-DFCF-3ECF36019CED}"/>
          </ac:spMkLst>
        </pc:spChg>
        <pc:spChg chg="add mod">
          <ac:chgData name="Hasan Singh" userId="b18fc59d7f4d001a" providerId="LiveId" clId="{1267550E-67B5-4EE5-9D61-BED6D112F78D}" dt="2024-08-06T07:30:10.164" v="643" actId="13822"/>
          <ac:spMkLst>
            <pc:docMk/>
            <pc:sldMk cId="3199951110" sldId="265"/>
            <ac:spMk id="5" creationId="{E791DC18-C6DF-D4CD-46A7-C30FBD7406F6}"/>
          </ac:spMkLst>
        </pc:spChg>
        <pc:spChg chg="add mod">
          <ac:chgData name="Hasan Singh" userId="b18fc59d7f4d001a" providerId="LiveId" clId="{1267550E-67B5-4EE5-9D61-BED6D112F78D}" dt="2024-08-06T07:47:51.093" v="874"/>
          <ac:spMkLst>
            <pc:docMk/>
            <pc:sldMk cId="3199951110" sldId="265"/>
            <ac:spMk id="6" creationId="{F99CAA15-4DFB-CC0A-7848-581CF1892A63}"/>
          </ac:spMkLst>
        </pc:spChg>
        <pc:spChg chg="add mod">
          <ac:chgData name="Hasan Singh" userId="b18fc59d7f4d001a" providerId="LiveId" clId="{1267550E-67B5-4EE5-9D61-BED6D112F78D}" dt="2024-08-06T15:35:03.718" v="2075" actId="20577"/>
          <ac:spMkLst>
            <pc:docMk/>
            <pc:sldMk cId="3199951110" sldId="265"/>
            <ac:spMk id="7" creationId="{37ED9E21-9407-DF82-8EC5-2D651EE743D5}"/>
          </ac:spMkLst>
        </pc:spChg>
        <pc:spChg chg="add mod">
          <ac:chgData name="Hasan Singh" userId="b18fc59d7f4d001a" providerId="LiveId" clId="{1267550E-67B5-4EE5-9D61-BED6D112F78D}" dt="2024-08-06T07:27:49.536" v="605"/>
          <ac:spMkLst>
            <pc:docMk/>
            <pc:sldMk cId="3199951110" sldId="265"/>
            <ac:spMk id="8" creationId="{37D6C278-F1D3-BC73-9E7F-E2AFF5E6D703}"/>
          </ac:spMkLst>
        </pc:spChg>
        <pc:spChg chg="add mod">
          <ac:chgData name="Hasan Singh" userId="b18fc59d7f4d001a" providerId="LiveId" clId="{1267550E-67B5-4EE5-9D61-BED6D112F78D}" dt="2024-08-06T07:27:49.536" v="605"/>
          <ac:spMkLst>
            <pc:docMk/>
            <pc:sldMk cId="3199951110" sldId="265"/>
            <ac:spMk id="9" creationId="{47B9ACF8-E7B7-6B78-0D54-3DEB8A44FED6}"/>
          </ac:spMkLst>
        </pc:spChg>
        <pc:spChg chg="add mod">
          <ac:chgData name="Hasan Singh" userId="b18fc59d7f4d001a" providerId="LiveId" clId="{1267550E-67B5-4EE5-9D61-BED6D112F78D}" dt="2024-08-06T07:27:49.536" v="605"/>
          <ac:spMkLst>
            <pc:docMk/>
            <pc:sldMk cId="3199951110" sldId="265"/>
            <ac:spMk id="10" creationId="{47862FDB-B88E-4A50-B02A-2660328A699E}"/>
          </ac:spMkLst>
        </pc:spChg>
        <pc:spChg chg="add mod">
          <ac:chgData name="Hasan Singh" userId="b18fc59d7f4d001a" providerId="LiveId" clId="{1267550E-67B5-4EE5-9D61-BED6D112F78D}" dt="2024-08-06T07:27:49.536" v="605"/>
          <ac:spMkLst>
            <pc:docMk/>
            <pc:sldMk cId="3199951110" sldId="265"/>
            <ac:spMk id="11" creationId="{19D0EB56-5F26-CA3B-5D76-33DC5B09384C}"/>
          </ac:spMkLst>
        </pc:spChg>
        <pc:spChg chg="add mod">
          <ac:chgData name="Hasan Singh" userId="b18fc59d7f4d001a" providerId="LiveId" clId="{1267550E-67B5-4EE5-9D61-BED6D112F78D}" dt="2024-08-06T07:28:01.774" v="606"/>
          <ac:spMkLst>
            <pc:docMk/>
            <pc:sldMk cId="3199951110" sldId="265"/>
            <ac:spMk id="12" creationId="{A68666DC-71C7-7516-3B1D-115B996844EF}"/>
          </ac:spMkLst>
        </pc:spChg>
        <pc:spChg chg="add mod">
          <ac:chgData name="Hasan Singh" userId="b18fc59d7f4d001a" providerId="LiveId" clId="{1267550E-67B5-4EE5-9D61-BED6D112F78D}" dt="2024-08-06T07:28:01.774" v="606"/>
          <ac:spMkLst>
            <pc:docMk/>
            <pc:sldMk cId="3199951110" sldId="265"/>
            <ac:spMk id="13" creationId="{FD7D9F69-F399-46ED-0446-4415BEE009BF}"/>
          </ac:spMkLst>
        </pc:spChg>
        <pc:spChg chg="add mod">
          <ac:chgData name="Hasan Singh" userId="b18fc59d7f4d001a" providerId="LiveId" clId="{1267550E-67B5-4EE5-9D61-BED6D112F78D}" dt="2024-08-06T07:28:01.774" v="606"/>
          <ac:spMkLst>
            <pc:docMk/>
            <pc:sldMk cId="3199951110" sldId="265"/>
            <ac:spMk id="14" creationId="{2EF4E518-2065-5122-4487-3547D2F28A51}"/>
          </ac:spMkLst>
        </pc:spChg>
        <pc:spChg chg="add mod">
          <ac:chgData name="Hasan Singh" userId="b18fc59d7f4d001a" providerId="LiveId" clId="{1267550E-67B5-4EE5-9D61-BED6D112F78D}" dt="2024-08-06T07:28:01.774" v="606"/>
          <ac:spMkLst>
            <pc:docMk/>
            <pc:sldMk cId="3199951110" sldId="265"/>
            <ac:spMk id="15" creationId="{33C2AEC0-5A77-E0D2-364C-448B524649E4}"/>
          </ac:spMkLst>
        </pc:spChg>
        <pc:spChg chg="add mod">
          <ac:chgData name="Hasan Singh" userId="b18fc59d7f4d001a" providerId="LiveId" clId="{1267550E-67B5-4EE5-9D61-BED6D112F78D}" dt="2024-08-06T15:33:25.862" v="2059" actId="207"/>
          <ac:spMkLst>
            <pc:docMk/>
            <pc:sldMk cId="3199951110" sldId="265"/>
            <ac:spMk id="16" creationId="{E958C00F-FA98-34CA-166F-218FE3792CF6}"/>
          </ac:spMkLst>
        </pc:spChg>
        <pc:graphicFrameChg chg="add mod modGraphic">
          <ac:chgData name="Hasan Singh" userId="b18fc59d7f4d001a" providerId="LiveId" clId="{1267550E-67B5-4EE5-9D61-BED6D112F78D}" dt="2024-08-06T15:26:00.960" v="1911" actId="14100"/>
          <ac:graphicFrameMkLst>
            <pc:docMk/>
            <pc:sldMk cId="3199951110" sldId="265"/>
            <ac:graphicFrameMk id="3" creationId="{AC76837B-9927-2A28-C1F5-FF5BEF83527B}"/>
          </ac:graphicFrameMkLst>
        </pc:graphicFrameChg>
      </pc:sldChg>
      <pc:sldChg chg="addSp delSp modSp new mod">
        <pc:chgData name="Hasan Singh" userId="b18fc59d7f4d001a" providerId="LiveId" clId="{1267550E-67B5-4EE5-9D61-BED6D112F78D}" dt="2024-08-06T15:59:03.619" v="2538" actId="27918"/>
        <pc:sldMkLst>
          <pc:docMk/>
          <pc:sldMk cId="2780324239" sldId="266"/>
        </pc:sldMkLst>
        <pc:spChg chg="add del mod">
          <ac:chgData name="Hasan Singh" userId="b18fc59d7f4d001a" providerId="LiveId" clId="{1267550E-67B5-4EE5-9D61-BED6D112F78D}" dt="2024-08-06T15:27:14.765" v="1922" actId="14100"/>
          <ac:spMkLst>
            <pc:docMk/>
            <pc:sldMk cId="2780324239" sldId="266"/>
            <ac:spMk id="2" creationId="{0C7EF937-596C-6692-4C01-48A30CD1C219}"/>
          </ac:spMkLst>
        </pc:spChg>
        <pc:spChg chg="del">
          <ac:chgData name="Hasan Singh" userId="b18fc59d7f4d001a" providerId="LiveId" clId="{1267550E-67B5-4EE5-9D61-BED6D112F78D}" dt="2024-08-06T08:25:01.880" v="962" actId="478"/>
          <ac:spMkLst>
            <pc:docMk/>
            <pc:sldMk cId="2780324239" sldId="266"/>
            <ac:spMk id="2" creationId="{F6E89C83-5D32-390F-74A9-7EBA28A510AA}"/>
          </ac:spMkLst>
        </pc:spChg>
        <pc:spChg chg="add del mod">
          <ac:chgData name="Hasan Singh" userId="b18fc59d7f4d001a" providerId="LiveId" clId="{1267550E-67B5-4EE5-9D61-BED6D112F78D}" dt="2024-08-06T15:27:14.765" v="1922" actId="14100"/>
          <ac:spMkLst>
            <pc:docMk/>
            <pc:sldMk cId="2780324239" sldId="266"/>
            <ac:spMk id="3" creationId="{941D746E-9038-A70D-86E9-985C75DE40D3}"/>
          </ac:spMkLst>
        </pc:spChg>
        <pc:spChg chg="del">
          <ac:chgData name="Hasan Singh" userId="b18fc59d7f4d001a" providerId="LiveId" clId="{1267550E-67B5-4EE5-9D61-BED6D112F78D}" dt="2024-08-06T08:25:01.880" v="962" actId="478"/>
          <ac:spMkLst>
            <pc:docMk/>
            <pc:sldMk cId="2780324239" sldId="266"/>
            <ac:spMk id="3" creationId="{F5905388-6958-4530-37AE-F703ACAF9771}"/>
          </ac:spMkLst>
        </pc:spChg>
        <pc:spChg chg="add del mod">
          <ac:chgData name="Hasan Singh" userId="b18fc59d7f4d001a" providerId="LiveId" clId="{1267550E-67B5-4EE5-9D61-BED6D112F78D}" dt="2024-08-06T15:26:30.164" v="1916" actId="21"/>
          <ac:spMkLst>
            <pc:docMk/>
            <pc:sldMk cId="2780324239" sldId="266"/>
            <ac:spMk id="5" creationId="{A4EC3F29-C656-78E9-8A1E-3A3651964A4C}"/>
          </ac:spMkLst>
        </pc:spChg>
        <pc:spChg chg="add mod">
          <ac:chgData name="Hasan Singh" userId="b18fc59d7f4d001a" providerId="LiveId" clId="{1267550E-67B5-4EE5-9D61-BED6D112F78D}" dt="2024-08-06T15:33:33.934" v="2060" actId="207"/>
          <ac:spMkLst>
            <pc:docMk/>
            <pc:sldMk cId="2780324239" sldId="266"/>
            <ac:spMk id="6" creationId="{6E117457-E80A-28F6-26EA-3B7B802896EA}"/>
          </ac:spMkLst>
        </pc:spChg>
        <pc:graphicFrameChg chg="add del mod modGraphic">
          <ac:chgData name="Hasan Singh" userId="b18fc59d7f4d001a" providerId="LiveId" clId="{1267550E-67B5-4EE5-9D61-BED6D112F78D}" dt="2024-08-06T15:27:27.528" v="1925" actId="21"/>
          <ac:graphicFrameMkLst>
            <pc:docMk/>
            <pc:sldMk cId="2780324239" sldId="266"/>
            <ac:graphicFrameMk id="4" creationId="{4B3CEBAB-FE63-D83B-AEF0-524465289E1B}"/>
          </ac:graphicFrameMkLst>
        </pc:graphicFrameChg>
        <pc:graphicFrameChg chg="add mod modGraphic">
          <ac:chgData name="Hasan Singh" userId="b18fc59d7f4d001a" providerId="LiveId" clId="{1267550E-67B5-4EE5-9D61-BED6D112F78D}" dt="2024-08-06T15:30:13.353" v="1972" actId="255"/>
          <ac:graphicFrameMkLst>
            <pc:docMk/>
            <pc:sldMk cId="2780324239" sldId="266"/>
            <ac:graphicFrameMk id="7" creationId="{57D2F400-D191-D2DF-9268-ABD1C8CBD7AE}"/>
          </ac:graphicFrameMkLst>
        </pc:graphicFrameChg>
        <pc:graphicFrameChg chg="add mod">
          <ac:chgData name="Hasan Singh" userId="b18fc59d7f4d001a" providerId="LiveId" clId="{1267550E-67B5-4EE5-9D61-BED6D112F78D}" dt="2024-08-06T15:34:26.972" v="2065" actId="403"/>
          <ac:graphicFrameMkLst>
            <pc:docMk/>
            <pc:sldMk cId="2780324239" sldId="266"/>
            <ac:graphicFrameMk id="8" creationId="{B19AB1BC-523C-93EF-DC2D-95FF9AEE33B3}"/>
          </ac:graphicFrameMkLst>
        </pc:graphicFrameChg>
      </pc:sldChg>
      <pc:sldChg chg="addSp delSp modSp new mod">
        <pc:chgData name="Hasan Singh" userId="b18fc59d7f4d001a" providerId="LiveId" clId="{1267550E-67B5-4EE5-9D61-BED6D112F78D}" dt="2024-08-07T08:34:48.817" v="4858" actId="14100"/>
        <pc:sldMkLst>
          <pc:docMk/>
          <pc:sldMk cId="660455299" sldId="267"/>
        </pc:sldMkLst>
        <pc:spChg chg="del">
          <ac:chgData name="Hasan Singh" userId="b18fc59d7f4d001a" providerId="LiveId" clId="{1267550E-67B5-4EE5-9D61-BED6D112F78D}" dt="2024-08-06T07:39:28.151" v="693" actId="478"/>
          <ac:spMkLst>
            <pc:docMk/>
            <pc:sldMk cId="660455299" sldId="267"/>
            <ac:spMk id="2" creationId="{CB08985C-0133-8A41-0285-CFB818069CCF}"/>
          </ac:spMkLst>
        </pc:spChg>
        <pc:spChg chg="del">
          <ac:chgData name="Hasan Singh" userId="b18fc59d7f4d001a" providerId="LiveId" clId="{1267550E-67B5-4EE5-9D61-BED6D112F78D}" dt="2024-08-06T07:39:28.151" v="693" actId="478"/>
          <ac:spMkLst>
            <pc:docMk/>
            <pc:sldMk cId="660455299" sldId="267"/>
            <ac:spMk id="3" creationId="{CE48FD0F-256C-4095-28DE-90150732141B}"/>
          </ac:spMkLst>
        </pc:spChg>
        <pc:spChg chg="add mod">
          <ac:chgData name="Hasan Singh" userId="b18fc59d7f4d001a" providerId="LiveId" clId="{1267550E-67B5-4EE5-9D61-BED6D112F78D}" dt="2024-08-06T07:52:28.312" v="930" actId="20577"/>
          <ac:spMkLst>
            <pc:docMk/>
            <pc:sldMk cId="660455299" sldId="267"/>
            <ac:spMk id="4" creationId="{440AF4FE-4027-B568-5FE5-C6C216583F3A}"/>
          </ac:spMkLst>
        </pc:spChg>
        <pc:spChg chg="add mod">
          <ac:chgData name="Hasan Singh" userId="b18fc59d7f4d001a" providerId="LiveId" clId="{1267550E-67B5-4EE5-9D61-BED6D112F78D}" dt="2024-08-06T07:50:31.592" v="911" actId="20577"/>
          <ac:spMkLst>
            <pc:docMk/>
            <pc:sldMk cId="660455299" sldId="267"/>
            <ac:spMk id="5" creationId="{80300D73-FA29-B4FC-7CBD-84A030D0BEDE}"/>
          </ac:spMkLst>
        </pc:spChg>
        <pc:spChg chg="add mod">
          <ac:chgData name="Hasan Singh" userId="b18fc59d7f4d001a" providerId="LiveId" clId="{1267550E-67B5-4EE5-9D61-BED6D112F78D}" dt="2024-08-07T08:34:48.817" v="4858" actId="14100"/>
          <ac:spMkLst>
            <pc:docMk/>
            <pc:sldMk cId="660455299" sldId="267"/>
            <ac:spMk id="6" creationId="{3F812B35-9801-E82E-2919-A0A36E485BA7}"/>
          </ac:spMkLst>
        </pc:spChg>
        <pc:spChg chg="add del mod">
          <ac:chgData name="Hasan Singh" userId="b18fc59d7f4d001a" providerId="LiveId" clId="{1267550E-67B5-4EE5-9D61-BED6D112F78D}" dt="2024-08-06T07:42:33.336" v="719" actId="478"/>
          <ac:spMkLst>
            <pc:docMk/>
            <pc:sldMk cId="660455299" sldId="267"/>
            <ac:spMk id="7" creationId="{BDA4ADCA-1382-779F-2530-A6F2FA4E3B2E}"/>
          </ac:spMkLst>
        </pc:spChg>
        <pc:spChg chg="add mod">
          <ac:chgData name="Hasan Singh" userId="b18fc59d7f4d001a" providerId="LiveId" clId="{1267550E-67B5-4EE5-9D61-BED6D112F78D}" dt="2024-08-06T07:52:07.021" v="924" actId="403"/>
          <ac:spMkLst>
            <pc:docMk/>
            <pc:sldMk cId="660455299" sldId="267"/>
            <ac:spMk id="8" creationId="{79A0757F-4C04-EDE3-274B-7B5CD1A56649}"/>
          </ac:spMkLst>
        </pc:spChg>
        <pc:spChg chg="add del mod">
          <ac:chgData name="Hasan Singh" userId="b18fc59d7f4d001a" providerId="LiveId" clId="{1267550E-67B5-4EE5-9D61-BED6D112F78D}" dt="2024-08-06T07:49:35.421" v="899" actId="11529"/>
          <ac:spMkLst>
            <pc:docMk/>
            <pc:sldMk cId="660455299" sldId="267"/>
            <ac:spMk id="9" creationId="{21EB54E4-7012-02F3-FFF1-270C27024C6D}"/>
          </ac:spMkLst>
        </pc:spChg>
      </pc:sldChg>
      <pc:sldChg chg="addSp delSp modSp new mod">
        <pc:chgData name="Hasan Singh" userId="b18fc59d7f4d001a" providerId="LiveId" clId="{1267550E-67B5-4EE5-9D61-BED6D112F78D}" dt="2024-08-07T08:42:21.364" v="4940" actId="14734"/>
        <pc:sldMkLst>
          <pc:docMk/>
          <pc:sldMk cId="322388567" sldId="268"/>
        </pc:sldMkLst>
        <pc:spChg chg="del">
          <ac:chgData name="Hasan Singh" userId="b18fc59d7f4d001a" providerId="LiveId" clId="{1267550E-67B5-4EE5-9D61-BED6D112F78D}" dt="2024-08-06T07:56:16.720" v="947" actId="478"/>
          <ac:spMkLst>
            <pc:docMk/>
            <pc:sldMk cId="322388567" sldId="268"/>
            <ac:spMk id="2" creationId="{3C0F0477-CC02-C956-E298-06E2A2E544C5}"/>
          </ac:spMkLst>
        </pc:spChg>
        <pc:spChg chg="add mod">
          <ac:chgData name="Hasan Singh" userId="b18fc59d7f4d001a" providerId="LiveId" clId="{1267550E-67B5-4EE5-9D61-BED6D112F78D}" dt="2024-08-06T15:36:08.359" v="2100"/>
          <ac:spMkLst>
            <pc:docMk/>
            <pc:sldMk cId="322388567" sldId="268"/>
            <ac:spMk id="2" creationId="{605D03A5-5AD4-34E3-6AEF-FD47A42609CD}"/>
          </ac:spMkLst>
        </pc:spChg>
        <pc:spChg chg="add mod">
          <ac:chgData name="Hasan Singh" userId="b18fc59d7f4d001a" providerId="LiveId" clId="{1267550E-67B5-4EE5-9D61-BED6D112F78D}" dt="2024-08-06T15:37:09.312" v="2108" actId="13822"/>
          <ac:spMkLst>
            <pc:docMk/>
            <pc:sldMk cId="322388567" sldId="268"/>
            <ac:spMk id="3" creationId="{42E1358D-52D0-A4BD-B8C7-1CF2131A786F}"/>
          </ac:spMkLst>
        </pc:spChg>
        <pc:spChg chg="del mod">
          <ac:chgData name="Hasan Singh" userId="b18fc59d7f4d001a" providerId="LiveId" clId="{1267550E-67B5-4EE5-9D61-BED6D112F78D}" dt="2024-08-06T07:56:16.720" v="947" actId="478"/>
          <ac:spMkLst>
            <pc:docMk/>
            <pc:sldMk cId="322388567" sldId="268"/>
            <ac:spMk id="3" creationId="{D6A14C87-E388-BEA3-0861-A5ED79BFB872}"/>
          </ac:spMkLst>
        </pc:spChg>
        <pc:spChg chg="add mod">
          <ac:chgData name="Hasan Singh" userId="b18fc59d7f4d001a" providerId="LiveId" clId="{1267550E-67B5-4EE5-9D61-BED6D112F78D}" dt="2024-08-06T15:36:01.841" v="2099" actId="1076"/>
          <ac:spMkLst>
            <pc:docMk/>
            <pc:sldMk cId="322388567" sldId="268"/>
            <ac:spMk id="4" creationId="{075E9F4B-4678-07F1-3FDE-56E32AF9F8CD}"/>
          </ac:spMkLst>
        </pc:spChg>
        <pc:spChg chg="add mod">
          <ac:chgData name="Hasan Singh" userId="b18fc59d7f4d001a" providerId="LiveId" clId="{1267550E-67B5-4EE5-9D61-BED6D112F78D}" dt="2024-08-06T15:49:06.139" v="2472" actId="14100"/>
          <ac:spMkLst>
            <pc:docMk/>
            <pc:sldMk cId="322388567" sldId="268"/>
            <ac:spMk id="5" creationId="{FECA93E7-5D14-84F6-3712-113DC2A34356}"/>
          </ac:spMkLst>
        </pc:spChg>
        <pc:spChg chg="add mod">
          <ac:chgData name="Hasan Singh" userId="b18fc59d7f4d001a" providerId="LiveId" clId="{1267550E-67B5-4EE5-9D61-BED6D112F78D}" dt="2024-08-06T15:46:53.173" v="2442" actId="13822"/>
          <ac:spMkLst>
            <pc:docMk/>
            <pc:sldMk cId="322388567" sldId="268"/>
            <ac:spMk id="6" creationId="{D0BF25F3-A32E-C08D-3F91-C92CFC83CD15}"/>
          </ac:spMkLst>
        </pc:spChg>
        <pc:graphicFrameChg chg="add mod modGraphic">
          <ac:chgData name="Hasan Singh" userId="b18fc59d7f4d001a" providerId="LiveId" clId="{1267550E-67B5-4EE5-9D61-BED6D112F78D}" dt="2024-08-07T08:32:09.657" v="4851" actId="207"/>
          <ac:graphicFrameMkLst>
            <pc:docMk/>
            <pc:sldMk cId="322388567" sldId="268"/>
            <ac:graphicFrameMk id="7" creationId="{D38E04EB-9413-9B30-62FD-28E75958EF62}"/>
          </ac:graphicFrameMkLst>
        </pc:graphicFrameChg>
        <pc:graphicFrameChg chg="add mod modGraphic">
          <ac:chgData name="Hasan Singh" userId="b18fc59d7f4d001a" providerId="LiveId" clId="{1267550E-67B5-4EE5-9D61-BED6D112F78D}" dt="2024-08-07T08:42:21.364" v="4940" actId="14734"/>
          <ac:graphicFrameMkLst>
            <pc:docMk/>
            <pc:sldMk cId="322388567" sldId="268"/>
            <ac:graphicFrameMk id="8" creationId="{CC35A615-4805-87A2-8622-0ADE5E22B6B0}"/>
          </ac:graphicFrameMkLst>
        </pc:graphicFrameChg>
      </pc:sldChg>
      <pc:sldChg chg="addSp delSp modSp new mod">
        <pc:chgData name="Hasan Singh" userId="b18fc59d7f4d001a" providerId="LiveId" clId="{1267550E-67B5-4EE5-9D61-BED6D112F78D}" dt="2024-08-07T08:08:54.538" v="4646" actId="20577"/>
        <pc:sldMkLst>
          <pc:docMk/>
          <pc:sldMk cId="180512797" sldId="269"/>
        </pc:sldMkLst>
        <pc:spChg chg="add mod">
          <ac:chgData name="Hasan Singh" userId="b18fc59d7f4d001a" providerId="LiveId" clId="{1267550E-67B5-4EE5-9D61-BED6D112F78D}" dt="2024-08-07T08:07:39.490" v="4641" actId="20577"/>
          <ac:spMkLst>
            <pc:docMk/>
            <pc:sldMk cId="180512797" sldId="269"/>
            <ac:spMk id="2" creationId="{5DD65DC5-8B9E-4F32-8703-92AF05420254}"/>
          </ac:spMkLst>
        </pc:spChg>
        <pc:spChg chg="del">
          <ac:chgData name="Hasan Singh" userId="b18fc59d7f4d001a" providerId="LiveId" clId="{1267550E-67B5-4EE5-9D61-BED6D112F78D}" dt="2024-08-06T08:25:26.283" v="964" actId="478"/>
          <ac:spMkLst>
            <pc:docMk/>
            <pc:sldMk cId="180512797" sldId="269"/>
            <ac:spMk id="2" creationId="{D06B1236-CDA9-369C-4272-8B322B8165E0}"/>
          </ac:spMkLst>
        </pc:spChg>
        <pc:spChg chg="add del mod">
          <ac:chgData name="Hasan Singh" userId="b18fc59d7f4d001a" providerId="LiveId" clId="{1267550E-67B5-4EE5-9D61-BED6D112F78D}" dt="2024-08-06T15:50:08.563" v="2479" actId="11529"/>
          <ac:spMkLst>
            <pc:docMk/>
            <pc:sldMk cId="180512797" sldId="269"/>
            <ac:spMk id="2" creationId="{E018FF0A-8278-F057-FE60-3C648D7592DE}"/>
          </ac:spMkLst>
        </pc:spChg>
        <pc:spChg chg="del">
          <ac:chgData name="Hasan Singh" userId="b18fc59d7f4d001a" providerId="LiveId" clId="{1267550E-67B5-4EE5-9D61-BED6D112F78D}" dt="2024-08-06T08:25:26.283" v="964" actId="478"/>
          <ac:spMkLst>
            <pc:docMk/>
            <pc:sldMk cId="180512797" sldId="269"/>
            <ac:spMk id="3" creationId="{39AC71C4-D2FD-27C4-FDD8-A869659B577A}"/>
          </ac:spMkLst>
        </pc:spChg>
        <pc:spChg chg="add mod">
          <ac:chgData name="Hasan Singh" userId="b18fc59d7f4d001a" providerId="LiveId" clId="{1267550E-67B5-4EE5-9D61-BED6D112F78D}" dt="2024-08-07T08:08:54.538" v="4646" actId="20577"/>
          <ac:spMkLst>
            <pc:docMk/>
            <pc:sldMk cId="180512797" sldId="269"/>
            <ac:spMk id="3" creationId="{8201C303-4E40-79F8-1404-E86BD89EE1AC}"/>
          </ac:spMkLst>
        </pc:spChg>
        <pc:spChg chg="add mod">
          <ac:chgData name="Hasan Singh" userId="b18fc59d7f4d001a" providerId="LiveId" clId="{1267550E-67B5-4EE5-9D61-BED6D112F78D}" dt="2024-08-07T08:06:35.140" v="4622" actId="1076"/>
          <ac:spMkLst>
            <pc:docMk/>
            <pc:sldMk cId="180512797" sldId="269"/>
            <ac:spMk id="4" creationId="{F9F49797-2702-08D9-F9C3-03AAAD5B239E}"/>
          </ac:spMkLst>
        </pc:spChg>
        <pc:spChg chg="add del mod">
          <ac:chgData name="Hasan Singh" userId="b18fc59d7f4d001a" providerId="LiveId" clId="{1267550E-67B5-4EE5-9D61-BED6D112F78D}" dt="2024-08-07T07:57:25.788" v="4340" actId="1076"/>
          <ac:spMkLst>
            <pc:docMk/>
            <pc:sldMk cId="180512797" sldId="269"/>
            <ac:spMk id="5" creationId="{E3187CA8-9A66-E7B5-F698-1D3EE64E4846}"/>
          </ac:spMkLst>
        </pc:spChg>
      </pc:sldChg>
      <pc:sldChg chg="addSp delSp modSp new mod">
        <pc:chgData name="Hasan Singh" userId="b18fc59d7f4d001a" providerId="LiveId" clId="{1267550E-67B5-4EE5-9D61-BED6D112F78D}" dt="2024-08-07T08:33:03.858" v="4853" actId="207"/>
        <pc:sldMkLst>
          <pc:docMk/>
          <pc:sldMk cId="3064317097" sldId="270"/>
        </pc:sldMkLst>
        <pc:spChg chg="del">
          <ac:chgData name="Hasan Singh" userId="b18fc59d7f4d001a" providerId="LiveId" clId="{1267550E-67B5-4EE5-9D61-BED6D112F78D}" dt="2024-08-06T08:30:41.051" v="1024" actId="478"/>
          <ac:spMkLst>
            <pc:docMk/>
            <pc:sldMk cId="3064317097" sldId="270"/>
            <ac:spMk id="2" creationId="{964FC8C8-618E-C7E8-B2C7-563424C3768E}"/>
          </ac:spMkLst>
        </pc:spChg>
        <pc:spChg chg="del">
          <ac:chgData name="Hasan Singh" userId="b18fc59d7f4d001a" providerId="LiveId" clId="{1267550E-67B5-4EE5-9D61-BED6D112F78D}" dt="2024-08-06T08:30:41.051" v="1024" actId="478"/>
          <ac:spMkLst>
            <pc:docMk/>
            <pc:sldMk cId="3064317097" sldId="270"/>
            <ac:spMk id="3" creationId="{000222C5-A7FE-11B3-57E6-DF9DF23C63B6}"/>
          </ac:spMkLst>
        </pc:spChg>
        <pc:spChg chg="add mod">
          <ac:chgData name="Hasan Singh" userId="b18fc59d7f4d001a" providerId="LiveId" clId="{1267550E-67B5-4EE5-9D61-BED6D112F78D}" dt="2024-08-06T08:33:30.923" v="1051" actId="14100"/>
          <ac:spMkLst>
            <pc:docMk/>
            <pc:sldMk cId="3064317097" sldId="270"/>
            <ac:spMk id="4" creationId="{3E595604-AA8A-6A77-CA44-C20438011686}"/>
          </ac:spMkLst>
        </pc:spChg>
        <pc:spChg chg="add mod">
          <ac:chgData name="Hasan Singh" userId="b18fc59d7f4d001a" providerId="LiveId" clId="{1267550E-67B5-4EE5-9D61-BED6D112F78D}" dt="2024-08-06T08:35:50.195" v="1095" actId="20577"/>
          <ac:spMkLst>
            <pc:docMk/>
            <pc:sldMk cId="3064317097" sldId="270"/>
            <ac:spMk id="5" creationId="{B5AEE264-0F11-B8A8-2F36-6FD15AAAB401}"/>
          </ac:spMkLst>
        </pc:spChg>
        <pc:spChg chg="add mod">
          <ac:chgData name="Hasan Singh" userId="b18fc59d7f4d001a" providerId="LiveId" clId="{1267550E-67B5-4EE5-9D61-BED6D112F78D}" dt="2024-08-06T08:35:24.797" v="1087" actId="1076"/>
          <ac:spMkLst>
            <pc:docMk/>
            <pc:sldMk cId="3064317097" sldId="270"/>
            <ac:spMk id="6" creationId="{FD66A328-70FC-3811-AE4F-E5E3D19CA0EE}"/>
          </ac:spMkLst>
        </pc:spChg>
        <pc:spChg chg="add mod">
          <ac:chgData name="Hasan Singh" userId="b18fc59d7f4d001a" providerId="LiveId" clId="{1267550E-67B5-4EE5-9D61-BED6D112F78D}" dt="2024-08-06T08:36:19.563" v="1110" actId="20577"/>
          <ac:spMkLst>
            <pc:docMk/>
            <pc:sldMk cId="3064317097" sldId="270"/>
            <ac:spMk id="7" creationId="{AD8AAF0D-6DF3-86A1-BEEC-2C3840B815E1}"/>
          </ac:spMkLst>
        </pc:spChg>
        <pc:spChg chg="add mod">
          <ac:chgData name="Hasan Singh" userId="b18fc59d7f4d001a" providerId="LiveId" clId="{1267550E-67B5-4EE5-9D61-BED6D112F78D}" dt="2024-08-06T08:40:33.909" v="1132" actId="14100"/>
          <ac:spMkLst>
            <pc:docMk/>
            <pc:sldMk cId="3064317097" sldId="270"/>
            <ac:spMk id="8" creationId="{8500E3FA-5E05-CE0E-4EBC-ED86543941B7}"/>
          </ac:spMkLst>
        </pc:spChg>
        <pc:spChg chg="add del">
          <ac:chgData name="Hasan Singh" userId="b18fc59d7f4d001a" providerId="LiveId" clId="{1267550E-67B5-4EE5-9D61-BED6D112F78D}" dt="2024-08-06T08:38:52.910" v="1119" actId="22"/>
          <ac:spMkLst>
            <pc:docMk/>
            <pc:sldMk cId="3064317097" sldId="270"/>
            <ac:spMk id="10" creationId="{CA40952F-90C6-59A8-E5D2-CD819366B69F}"/>
          </ac:spMkLst>
        </pc:spChg>
        <pc:spChg chg="add del mod">
          <ac:chgData name="Hasan Singh" userId="b18fc59d7f4d001a" providerId="LiveId" clId="{1267550E-67B5-4EE5-9D61-BED6D112F78D}" dt="2024-08-06T15:53:31.331" v="2482"/>
          <ac:spMkLst>
            <pc:docMk/>
            <pc:sldMk cId="3064317097" sldId="270"/>
            <ac:spMk id="11" creationId="{A4472ED4-792E-299B-3004-CD09A9469469}"/>
          </ac:spMkLst>
        </pc:spChg>
        <pc:graphicFrameChg chg="add mod modGraphic">
          <ac:chgData name="Hasan Singh" userId="b18fc59d7f4d001a" providerId="LiveId" clId="{1267550E-67B5-4EE5-9D61-BED6D112F78D}" dt="2024-08-06T15:53:57.314" v="2487" actId="1076"/>
          <ac:graphicFrameMkLst>
            <pc:docMk/>
            <pc:sldMk cId="3064317097" sldId="270"/>
            <ac:graphicFrameMk id="2" creationId="{EE9AA141-0AE3-B142-1535-42C0D025B16A}"/>
          </ac:graphicFrameMkLst>
        </pc:graphicFrameChg>
        <pc:graphicFrameChg chg="add mod modGraphic">
          <ac:chgData name="Hasan Singh" userId="b18fc59d7f4d001a" providerId="LiveId" clId="{1267550E-67B5-4EE5-9D61-BED6D112F78D}" dt="2024-08-07T08:33:03.858" v="4853" actId="207"/>
          <ac:graphicFrameMkLst>
            <pc:docMk/>
            <pc:sldMk cId="3064317097" sldId="270"/>
            <ac:graphicFrameMk id="3" creationId="{0C36EB40-C2FF-F5EE-BF0E-260EB3D9EC39}"/>
          </ac:graphicFrameMkLst>
        </pc:graphicFrameChg>
      </pc:sldChg>
      <pc:sldChg chg="addSp delSp modSp new mod">
        <pc:chgData name="Hasan Singh" userId="b18fc59d7f4d001a" providerId="LiveId" clId="{1267550E-67B5-4EE5-9D61-BED6D112F78D}" dt="2024-08-06T08:52:26.804" v="1255" actId="20577"/>
        <pc:sldMkLst>
          <pc:docMk/>
          <pc:sldMk cId="1934160577" sldId="271"/>
        </pc:sldMkLst>
        <pc:spChg chg="del">
          <ac:chgData name="Hasan Singh" userId="b18fc59d7f4d001a" providerId="LiveId" clId="{1267550E-67B5-4EE5-9D61-BED6D112F78D}" dt="2024-08-06T08:40:59.578" v="1134" actId="478"/>
          <ac:spMkLst>
            <pc:docMk/>
            <pc:sldMk cId="1934160577" sldId="271"/>
            <ac:spMk id="2" creationId="{45ACFCB1-6F4B-9276-AEF5-47F2A10D6B81}"/>
          </ac:spMkLst>
        </pc:spChg>
        <pc:spChg chg="del">
          <ac:chgData name="Hasan Singh" userId="b18fc59d7f4d001a" providerId="LiveId" clId="{1267550E-67B5-4EE5-9D61-BED6D112F78D}" dt="2024-08-06T08:41:05.899" v="1135" actId="478"/>
          <ac:spMkLst>
            <pc:docMk/>
            <pc:sldMk cId="1934160577" sldId="271"/>
            <ac:spMk id="3" creationId="{D8F467AA-A799-C957-04D5-81089E29B257}"/>
          </ac:spMkLst>
        </pc:spChg>
        <pc:spChg chg="add mod">
          <ac:chgData name="Hasan Singh" userId="b18fc59d7f4d001a" providerId="LiveId" clId="{1267550E-67B5-4EE5-9D61-BED6D112F78D}" dt="2024-08-06T08:45:58.979" v="1193" actId="1076"/>
          <ac:spMkLst>
            <pc:docMk/>
            <pc:sldMk cId="1934160577" sldId="271"/>
            <ac:spMk id="4" creationId="{A904282A-DC21-1C04-4E8C-1F8E3E3DC12B}"/>
          </ac:spMkLst>
        </pc:spChg>
        <pc:spChg chg="add mod">
          <ac:chgData name="Hasan Singh" userId="b18fc59d7f4d001a" providerId="LiveId" clId="{1267550E-67B5-4EE5-9D61-BED6D112F78D}" dt="2024-08-06T08:52:26.804" v="1255" actId="20577"/>
          <ac:spMkLst>
            <pc:docMk/>
            <pc:sldMk cId="1934160577" sldId="271"/>
            <ac:spMk id="5" creationId="{698B69A8-BA82-5721-BC3E-DFADAAC5D3A0}"/>
          </ac:spMkLst>
        </pc:spChg>
        <pc:spChg chg="add del mod">
          <ac:chgData name="Hasan Singh" userId="b18fc59d7f4d001a" providerId="LiveId" clId="{1267550E-67B5-4EE5-9D61-BED6D112F78D}" dt="2024-08-06T08:41:56.873" v="1142" actId="21"/>
          <ac:spMkLst>
            <pc:docMk/>
            <pc:sldMk cId="1934160577" sldId="271"/>
            <ac:spMk id="6" creationId="{93245038-26A9-2FDF-0F97-6E18FFE613EA}"/>
          </ac:spMkLst>
        </pc:spChg>
        <pc:spChg chg="add mod">
          <ac:chgData name="Hasan Singh" userId="b18fc59d7f4d001a" providerId="LiveId" clId="{1267550E-67B5-4EE5-9D61-BED6D112F78D}" dt="2024-08-06T08:45:50.047" v="1191" actId="1076"/>
          <ac:spMkLst>
            <pc:docMk/>
            <pc:sldMk cId="1934160577" sldId="271"/>
            <ac:spMk id="7" creationId="{722D1742-AA58-5D06-525C-0D6A90AEF283}"/>
          </ac:spMkLst>
        </pc:spChg>
        <pc:spChg chg="add del mod">
          <ac:chgData name="Hasan Singh" userId="b18fc59d7f4d001a" providerId="LiveId" clId="{1267550E-67B5-4EE5-9D61-BED6D112F78D}" dt="2024-08-06T08:41:54.004" v="1141" actId="21"/>
          <ac:spMkLst>
            <pc:docMk/>
            <pc:sldMk cId="1934160577" sldId="271"/>
            <ac:spMk id="8" creationId="{E09F9CDF-0942-5366-2475-AA0F68EA10ED}"/>
          </ac:spMkLst>
        </pc:spChg>
        <pc:spChg chg="add del mod">
          <ac:chgData name="Hasan Singh" userId="b18fc59d7f4d001a" providerId="LiveId" clId="{1267550E-67B5-4EE5-9D61-BED6D112F78D}" dt="2024-08-06T08:42:16.372" v="1147" actId="478"/>
          <ac:spMkLst>
            <pc:docMk/>
            <pc:sldMk cId="1934160577" sldId="271"/>
            <ac:spMk id="9" creationId="{93245038-26A9-2FDF-0F97-6E18FFE613EA}"/>
          </ac:spMkLst>
        </pc:spChg>
        <pc:spChg chg="add mod">
          <ac:chgData name="Hasan Singh" userId="b18fc59d7f4d001a" providerId="LiveId" clId="{1267550E-67B5-4EE5-9D61-BED6D112F78D}" dt="2024-08-06T08:42:18.760" v="1148"/>
          <ac:spMkLst>
            <pc:docMk/>
            <pc:sldMk cId="1934160577" sldId="271"/>
            <ac:spMk id="10" creationId="{5971644F-3643-8CE9-7374-D73CDC099888}"/>
          </ac:spMkLst>
        </pc:spChg>
        <pc:spChg chg="add mod">
          <ac:chgData name="Hasan Singh" userId="b18fc59d7f4d001a" providerId="LiveId" clId="{1267550E-67B5-4EE5-9D61-BED6D112F78D}" dt="2024-08-06T08:42:48.735" v="1151" actId="767"/>
          <ac:spMkLst>
            <pc:docMk/>
            <pc:sldMk cId="1934160577" sldId="271"/>
            <ac:spMk id="11" creationId="{604042FE-D5E0-F384-D5C3-3D477C41D21F}"/>
          </ac:spMkLst>
        </pc:spChg>
      </pc:sldChg>
      <pc:sldChg chg="addSp delSp modSp new mod">
        <pc:chgData name="Hasan Singh" userId="b18fc59d7f4d001a" providerId="LiveId" clId="{1267550E-67B5-4EE5-9D61-BED6D112F78D}" dt="2024-08-06T16:29:14.447" v="2677" actId="207"/>
        <pc:sldMkLst>
          <pc:docMk/>
          <pc:sldMk cId="1378248229" sldId="272"/>
        </pc:sldMkLst>
        <pc:spChg chg="del">
          <ac:chgData name="Hasan Singh" userId="b18fc59d7f4d001a" providerId="LiveId" clId="{1267550E-67B5-4EE5-9D61-BED6D112F78D}" dt="2024-08-06T08:46:35.226" v="1195" actId="478"/>
          <ac:spMkLst>
            <pc:docMk/>
            <pc:sldMk cId="1378248229" sldId="272"/>
            <ac:spMk id="2" creationId="{842D6C0B-A41F-DB86-FCE2-BC1F4F6623A8}"/>
          </ac:spMkLst>
        </pc:spChg>
        <pc:spChg chg="del">
          <ac:chgData name="Hasan Singh" userId="b18fc59d7f4d001a" providerId="LiveId" clId="{1267550E-67B5-4EE5-9D61-BED6D112F78D}" dt="2024-08-06T08:46:35.226" v="1195" actId="478"/>
          <ac:spMkLst>
            <pc:docMk/>
            <pc:sldMk cId="1378248229" sldId="272"/>
            <ac:spMk id="3" creationId="{EDBA2945-9876-F998-B92E-7ED3CBA0B366}"/>
          </ac:spMkLst>
        </pc:spChg>
        <pc:spChg chg="add mod">
          <ac:chgData name="Hasan Singh" userId="b18fc59d7f4d001a" providerId="LiveId" clId="{1267550E-67B5-4EE5-9D61-BED6D112F78D}" dt="2024-08-06T08:47:02.248" v="1200" actId="13822"/>
          <ac:spMkLst>
            <pc:docMk/>
            <pc:sldMk cId="1378248229" sldId="272"/>
            <ac:spMk id="4" creationId="{DA7170AC-7CAD-4888-894F-87EF94E9ACA0}"/>
          </ac:spMkLst>
        </pc:spChg>
        <pc:spChg chg="add mod">
          <ac:chgData name="Hasan Singh" userId="b18fc59d7f4d001a" providerId="LiveId" clId="{1267550E-67B5-4EE5-9D61-BED6D112F78D}" dt="2024-08-06T08:52:19.779" v="1253" actId="20577"/>
          <ac:spMkLst>
            <pc:docMk/>
            <pc:sldMk cId="1378248229" sldId="272"/>
            <ac:spMk id="5" creationId="{586F555C-9908-4EE1-C3F3-088ED43AEADA}"/>
          </ac:spMkLst>
        </pc:spChg>
        <pc:spChg chg="add mod">
          <ac:chgData name="Hasan Singh" userId="b18fc59d7f4d001a" providerId="LiveId" clId="{1267550E-67B5-4EE5-9D61-BED6D112F78D}" dt="2024-08-06T16:27:51.798" v="2675" actId="1076"/>
          <ac:spMkLst>
            <pc:docMk/>
            <pc:sldMk cId="1378248229" sldId="272"/>
            <ac:spMk id="6" creationId="{C7E2BD08-245B-4BBE-085A-59C7B0876B8B}"/>
          </ac:spMkLst>
        </pc:spChg>
        <pc:spChg chg="add mod">
          <ac:chgData name="Hasan Singh" userId="b18fc59d7f4d001a" providerId="LiveId" clId="{1267550E-67B5-4EE5-9D61-BED6D112F78D}" dt="2024-08-06T08:48:37.267" v="1221"/>
          <ac:spMkLst>
            <pc:docMk/>
            <pc:sldMk cId="1378248229" sldId="272"/>
            <ac:spMk id="7" creationId="{D2164435-9349-7119-6C48-A4172551908C}"/>
          </ac:spMkLst>
        </pc:spChg>
        <pc:spChg chg="add mod">
          <ac:chgData name="Hasan Singh" userId="b18fc59d7f4d001a" providerId="LiveId" clId="{1267550E-67B5-4EE5-9D61-BED6D112F78D}" dt="2024-08-06T15:59:19.244" v="2547" actId="13822"/>
          <ac:spMkLst>
            <pc:docMk/>
            <pc:sldMk cId="1378248229" sldId="272"/>
            <ac:spMk id="8" creationId="{66FD63FD-D9F0-A05F-9EE4-493F08A6391C}"/>
          </ac:spMkLst>
        </pc:spChg>
        <pc:graphicFrameChg chg="add mod modGraphic">
          <ac:chgData name="Hasan Singh" userId="b18fc59d7f4d001a" providerId="LiveId" clId="{1267550E-67B5-4EE5-9D61-BED6D112F78D}" dt="2024-08-06T16:29:14.447" v="2677" actId="207"/>
          <ac:graphicFrameMkLst>
            <pc:docMk/>
            <pc:sldMk cId="1378248229" sldId="272"/>
            <ac:graphicFrameMk id="2" creationId="{8C88B971-02C7-7B7D-F3C6-E0B06FCCE139}"/>
          </ac:graphicFrameMkLst>
        </pc:graphicFrameChg>
      </pc:sldChg>
      <pc:sldChg chg="addSp delSp modSp new mod">
        <pc:chgData name="Hasan Singh" userId="b18fc59d7f4d001a" providerId="LiveId" clId="{1267550E-67B5-4EE5-9D61-BED6D112F78D}" dt="2024-08-07T08:10:14.261" v="4652" actId="207"/>
        <pc:sldMkLst>
          <pc:docMk/>
          <pc:sldMk cId="1417396528" sldId="273"/>
        </pc:sldMkLst>
        <pc:spChg chg="del">
          <ac:chgData name="Hasan Singh" userId="b18fc59d7f4d001a" providerId="LiveId" clId="{1267550E-67B5-4EE5-9D61-BED6D112F78D}" dt="2024-08-06T08:52:37.251" v="1257" actId="478"/>
          <ac:spMkLst>
            <pc:docMk/>
            <pc:sldMk cId="1417396528" sldId="273"/>
            <ac:spMk id="2" creationId="{331A614F-FCD7-4F9B-736C-3BEF84AA8C0D}"/>
          </ac:spMkLst>
        </pc:spChg>
        <pc:spChg chg="del">
          <ac:chgData name="Hasan Singh" userId="b18fc59d7f4d001a" providerId="LiveId" clId="{1267550E-67B5-4EE5-9D61-BED6D112F78D}" dt="2024-08-06T08:52:37.251" v="1257" actId="478"/>
          <ac:spMkLst>
            <pc:docMk/>
            <pc:sldMk cId="1417396528" sldId="273"/>
            <ac:spMk id="3" creationId="{F83EDAEE-538C-D3F6-5657-68764BB62D47}"/>
          </ac:spMkLst>
        </pc:spChg>
        <pc:spChg chg="add mod">
          <ac:chgData name="Hasan Singh" userId="b18fc59d7f4d001a" providerId="LiveId" clId="{1267550E-67B5-4EE5-9D61-BED6D112F78D}" dt="2024-08-06T08:55:38.630" v="1282" actId="1076"/>
          <ac:spMkLst>
            <pc:docMk/>
            <pc:sldMk cId="1417396528" sldId="273"/>
            <ac:spMk id="4" creationId="{25D9C0E0-A1F2-8BD7-F25D-8FBFEB61CD6A}"/>
          </ac:spMkLst>
        </pc:spChg>
        <pc:spChg chg="add mod">
          <ac:chgData name="Hasan Singh" userId="b18fc59d7f4d001a" providerId="LiveId" clId="{1267550E-67B5-4EE5-9D61-BED6D112F78D}" dt="2024-08-06T16:36:57.864" v="2836" actId="1076"/>
          <ac:spMkLst>
            <pc:docMk/>
            <pc:sldMk cId="1417396528" sldId="273"/>
            <ac:spMk id="5" creationId="{25B55B46-5073-5C0B-CAB0-6C9E5DEF4E28}"/>
          </ac:spMkLst>
        </pc:spChg>
        <pc:spChg chg="add mod">
          <ac:chgData name="Hasan Singh" userId="b18fc59d7f4d001a" providerId="LiveId" clId="{1267550E-67B5-4EE5-9D61-BED6D112F78D}" dt="2024-08-06T16:37:00.619" v="2837" actId="1076"/>
          <ac:spMkLst>
            <pc:docMk/>
            <pc:sldMk cId="1417396528" sldId="273"/>
            <ac:spMk id="6" creationId="{CB1893E3-D697-E068-83EF-8D3F2DDAE51D}"/>
          </ac:spMkLst>
        </pc:spChg>
        <pc:spChg chg="add del mod">
          <ac:chgData name="Hasan Singh" userId="b18fc59d7f4d001a" providerId="LiveId" clId="{1267550E-67B5-4EE5-9D61-BED6D112F78D}" dt="2024-08-06T16:30:34.058" v="2683" actId="22"/>
          <ac:spMkLst>
            <pc:docMk/>
            <pc:sldMk cId="1417396528" sldId="273"/>
            <ac:spMk id="7" creationId="{92616FD7-579B-B5A6-C2F9-05AD5CD9226F}"/>
          </ac:spMkLst>
        </pc:spChg>
        <pc:spChg chg="add del mod">
          <ac:chgData name="Hasan Singh" userId="b18fc59d7f4d001a" providerId="LiveId" clId="{1267550E-67B5-4EE5-9D61-BED6D112F78D}" dt="2024-08-06T08:55:58.670" v="1283" actId="21"/>
          <ac:spMkLst>
            <pc:docMk/>
            <pc:sldMk cId="1417396528" sldId="273"/>
            <ac:spMk id="7" creationId="{F54439E9-17F2-27F0-B93D-D3174D96E92C}"/>
          </ac:spMkLst>
        </pc:spChg>
        <pc:spChg chg="add del mod">
          <ac:chgData name="Hasan Singh" userId="b18fc59d7f4d001a" providerId="LiveId" clId="{1267550E-67B5-4EE5-9D61-BED6D112F78D}" dt="2024-08-06T16:29:31.433" v="2679" actId="21"/>
          <ac:spMkLst>
            <pc:docMk/>
            <pc:sldMk cId="1417396528" sldId="273"/>
            <ac:spMk id="8" creationId="{C067C7D7-86E5-9DD5-D4BE-7EA8F5D8CDC4}"/>
          </ac:spMkLst>
        </pc:spChg>
        <pc:spChg chg="add mod">
          <ac:chgData name="Hasan Singh" userId="b18fc59d7f4d001a" providerId="LiveId" clId="{1267550E-67B5-4EE5-9D61-BED6D112F78D}" dt="2024-08-06T08:57:02.756" v="1292" actId="403"/>
          <ac:spMkLst>
            <pc:docMk/>
            <pc:sldMk cId="1417396528" sldId="273"/>
            <ac:spMk id="9" creationId="{2AD6C79A-B256-A99F-B205-8D6EB7366894}"/>
          </ac:spMkLst>
        </pc:spChg>
        <pc:spChg chg="add del mod">
          <ac:chgData name="Hasan Singh" userId="b18fc59d7f4d001a" providerId="LiveId" clId="{1267550E-67B5-4EE5-9D61-BED6D112F78D}" dt="2024-08-06T08:56:52.396" v="1289" actId="21"/>
          <ac:spMkLst>
            <pc:docMk/>
            <pc:sldMk cId="1417396528" sldId="273"/>
            <ac:spMk id="10" creationId="{F54439E9-17F2-27F0-B93D-D3174D96E92C}"/>
          </ac:spMkLst>
        </pc:spChg>
        <pc:graphicFrameChg chg="add del mod modGraphic">
          <ac:chgData name="Hasan Singh" userId="b18fc59d7f4d001a" providerId="LiveId" clId="{1267550E-67B5-4EE5-9D61-BED6D112F78D}" dt="2024-08-06T16:29:27.159" v="2678" actId="21"/>
          <ac:graphicFrameMkLst>
            <pc:docMk/>
            <pc:sldMk cId="1417396528" sldId="273"/>
            <ac:graphicFrameMk id="2" creationId="{A7FCF410-BA7E-CD9A-763C-25E9C4DB5562}"/>
          </ac:graphicFrameMkLst>
        </pc:graphicFrameChg>
        <pc:graphicFrameChg chg="add mod modGraphic">
          <ac:chgData name="Hasan Singh" userId="b18fc59d7f4d001a" providerId="LiveId" clId="{1267550E-67B5-4EE5-9D61-BED6D112F78D}" dt="2024-08-07T08:10:14.261" v="4652" actId="207"/>
          <ac:graphicFrameMkLst>
            <pc:docMk/>
            <pc:sldMk cId="1417396528" sldId="273"/>
            <ac:graphicFrameMk id="10" creationId="{5D911DC3-9C90-330F-ED30-B0B030F13F0C}"/>
          </ac:graphicFrameMkLst>
        </pc:graphicFrameChg>
      </pc:sldChg>
      <pc:sldChg chg="addSp delSp modSp new mod">
        <pc:chgData name="Hasan Singh" userId="b18fc59d7f4d001a" providerId="LiveId" clId="{1267550E-67B5-4EE5-9D61-BED6D112F78D}" dt="2024-08-06T16:24:02.220" v="2654" actId="1076"/>
        <pc:sldMkLst>
          <pc:docMk/>
          <pc:sldMk cId="3342692099" sldId="274"/>
        </pc:sldMkLst>
        <pc:spChg chg="del">
          <ac:chgData name="Hasan Singh" userId="b18fc59d7f4d001a" providerId="LiveId" clId="{1267550E-67B5-4EE5-9D61-BED6D112F78D}" dt="2024-08-06T08:58:05.243" v="1294" actId="478"/>
          <ac:spMkLst>
            <pc:docMk/>
            <pc:sldMk cId="3342692099" sldId="274"/>
            <ac:spMk id="2" creationId="{6FD6FA50-DF27-7FA5-7064-A99E6E960DF2}"/>
          </ac:spMkLst>
        </pc:spChg>
        <pc:spChg chg="add mod">
          <ac:chgData name="Hasan Singh" userId="b18fc59d7f4d001a" providerId="LiveId" clId="{1267550E-67B5-4EE5-9D61-BED6D112F78D}" dt="2024-08-06T16:23:06.496" v="2646" actId="13822"/>
          <ac:spMkLst>
            <pc:docMk/>
            <pc:sldMk cId="3342692099" sldId="274"/>
            <ac:spMk id="2" creationId="{E150D2EB-8E3A-F891-7FCC-118B3CE00AF6}"/>
          </ac:spMkLst>
        </pc:spChg>
        <pc:spChg chg="del">
          <ac:chgData name="Hasan Singh" userId="b18fc59d7f4d001a" providerId="LiveId" clId="{1267550E-67B5-4EE5-9D61-BED6D112F78D}" dt="2024-08-06T08:58:05.243" v="1294" actId="478"/>
          <ac:spMkLst>
            <pc:docMk/>
            <pc:sldMk cId="3342692099" sldId="274"/>
            <ac:spMk id="3" creationId="{9B65C9C4-168C-3875-62D0-8C9E5015AC79}"/>
          </ac:spMkLst>
        </pc:spChg>
        <pc:spChg chg="add mod">
          <ac:chgData name="Hasan Singh" userId="b18fc59d7f4d001a" providerId="LiveId" clId="{1267550E-67B5-4EE5-9D61-BED6D112F78D}" dt="2024-08-06T08:58:57.040" v="1297" actId="13822"/>
          <ac:spMkLst>
            <pc:docMk/>
            <pc:sldMk cId="3342692099" sldId="274"/>
            <ac:spMk id="4" creationId="{45A15AF4-011A-3D42-CBB7-F0E97368864B}"/>
          </ac:spMkLst>
        </pc:spChg>
        <pc:spChg chg="add mod">
          <ac:chgData name="Hasan Singh" userId="b18fc59d7f4d001a" providerId="LiveId" clId="{1267550E-67B5-4EE5-9D61-BED6D112F78D}" dt="2024-08-06T09:00:13.547" v="1306" actId="20577"/>
          <ac:spMkLst>
            <pc:docMk/>
            <pc:sldMk cId="3342692099" sldId="274"/>
            <ac:spMk id="5" creationId="{D2EC4E03-777A-6556-0CCD-E86022276DD7}"/>
          </ac:spMkLst>
        </pc:spChg>
        <pc:spChg chg="add mod">
          <ac:chgData name="Hasan Singh" userId="b18fc59d7f4d001a" providerId="LiveId" clId="{1267550E-67B5-4EE5-9D61-BED6D112F78D}" dt="2024-08-06T16:23:46.647" v="2653" actId="1076"/>
          <ac:spMkLst>
            <pc:docMk/>
            <pc:sldMk cId="3342692099" sldId="274"/>
            <ac:spMk id="6" creationId="{1D63982C-BD25-4CD3-33C2-E5CEA61BBCA1}"/>
          </ac:spMkLst>
        </pc:spChg>
        <pc:spChg chg="add mod">
          <ac:chgData name="Hasan Singh" userId="b18fc59d7f4d001a" providerId="LiveId" clId="{1267550E-67B5-4EE5-9D61-BED6D112F78D}" dt="2024-08-06T16:10:25.409" v="2644" actId="20577"/>
          <ac:spMkLst>
            <pc:docMk/>
            <pc:sldMk cId="3342692099" sldId="274"/>
            <ac:spMk id="7" creationId="{F65FA8A4-6A69-90E9-2F43-F4D883887221}"/>
          </ac:spMkLst>
        </pc:spChg>
        <pc:spChg chg="add mod">
          <ac:chgData name="Hasan Singh" userId="b18fc59d7f4d001a" providerId="LiveId" clId="{1267550E-67B5-4EE5-9D61-BED6D112F78D}" dt="2024-08-06T08:59:46.573" v="1303" actId="1076"/>
          <ac:spMkLst>
            <pc:docMk/>
            <pc:sldMk cId="3342692099" sldId="274"/>
            <ac:spMk id="8" creationId="{E266D206-5FCA-A4A8-DC34-61B2B409D26E}"/>
          </ac:spMkLst>
        </pc:spChg>
        <pc:graphicFrameChg chg="add mod modGraphic">
          <ac:chgData name="Hasan Singh" userId="b18fc59d7f4d001a" providerId="LiveId" clId="{1267550E-67B5-4EE5-9D61-BED6D112F78D}" dt="2024-08-06T16:24:02.220" v="2654" actId="1076"/>
          <ac:graphicFrameMkLst>
            <pc:docMk/>
            <pc:sldMk cId="3342692099" sldId="274"/>
            <ac:graphicFrameMk id="3" creationId="{9EC2F8BE-A963-7207-375E-ABB2172B1EDB}"/>
          </ac:graphicFrameMkLst>
        </pc:graphicFrameChg>
      </pc:sldChg>
      <pc:sldChg chg="addSp delSp modSp new mod">
        <pc:chgData name="Hasan Singh" userId="b18fc59d7f4d001a" providerId="LiveId" clId="{1267550E-67B5-4EE5-9D61-BED6D112F78D}" dt="2024-08-06T16:50:48.767" v="3115" actId="1076"/>
        <pc:sldMkLst>
          <pc:docMk/>
          <pc:sldMk cId="1095859297" sldId="275"/>
        </pc:sldMkLst>
        <pc:spChg chg="del">
          <ac:chgData name="Hasan Singh" userId="b18fc59d7f4d001a" providerId="LiveId" clId="{1267550E-67B5-4EE5-9D61-BED6D112F78D}" dt="2024-08-06T09:00:59.059" v="1309" actId="478"/>
          <ac:spMkLst>
            <pc:docMk/>
            <pc:sldMk cId="1095859297" sldId="275"/>
            <ac:spMk id="2" creationId="{2BE6AF03-15B0-3C31-F03C-DE4B5E119266}"/>
          </ac:spMkLst>
        </pc:spChg>
        <pc:spChg chg="add del">
          <ac:chgData name="Hasan Singh" userId="b18fc59d7f4d001a" providerId="LiveId" clId="{1267550E-67B5-4EE5-9D61-BED6D112F78D}" dt="2024-08-06T16:44:20.268" v="3062" actId="22"/>
          <ac:spMkLst>
            <pc:docMk/>
            <pc:sldMk cId="1095859297" sldId="275"/>
            <ac:spMk id="3" creationId="{01F9A7D5-E339-F75D-F255-EC327738EEFB}"/>
          </ac:spMkLst>
        </pc:spChg>
        <pc:spChg chg="del">
          <ac:chgData name="Hasan Singh" userId="b18fc59d7f4d001a" providerId="LiveId" clId="{1267550E-67B5-4EE5-9D61-BED6D112F78D}" dt="2024-08-06T09:00:59.059" v="1309" actId="478"/>
          <ac:spMkLst>
            <pc:docMk/>
            <pc:sldMk cId="1095859297" sldId="275"/>
            <ac:spMk id="3" creationId="{91235464-647D-29CA-4447-EA97F0DDFDDE}"/>
          </ac:spMkLst>
        </pc:spChg>
        <pc:spChg chg="add mod">
          <ac:chgData name="Hasan Singh" userId="b18fc59d7f4d001a" providerId="LiveId" clId="{1267550E-67B5-4EE5-9D61-BED6D112F78D}" dt="2024-08-06T09:03:10.515" v="1330" actId="1035"/>
          <ac:spMkLst>
            <pc:docMk/>
            <pc:sldMk cId="1095859297" sldId="275"/>
            <ac:spMk id="4" creationId="{F81BDDE7-C200-B621-5C0F-9D7E12ACF6EE}"/>
          </ac:spMkLst>
        </pc:spChg>
        <pc:spChg chg="add mod">
          <ac:chgData name="Hasan Singh" userId="b18fc59d7f4d001a" providerId="LiveId" clId="{1267550E-67B5-4EE5-9D61-BED6D112F78D}" dt="2024-08-06T09:03:10.515" v="1330" actId="1035"/>
          <ac:spMkLst>
            <pc:docMk/>
            <pc:sldMk cId="1095859297" sldId="275"/>
            <ac:spMk id="5" creationId="{F204C87E-21F5-D65A-8A3B-3AB1FC48C97D}"/>
          </ac:spMkLst>
        </pc:spChg>
        <pc:spChg chg="add mod">
          <ac:chgData name="Hasan Singh" userId="b18fc59d7f4d001a" providerId="LiveId" clId="{1267550E-67B5-4EE5-9D61-BED6D112F78D}" dt="2024-08-06T16:48:18.550" v="3094" actId="1076"/>
          <ac:spMkLst>
            <pc:docMk/>
            <pc:sldMk cId="1095859297" sldId="275"/>
            <ac:spMk id="6" creationId="{5EB16E80-21F6-680F-A58A-71AAC7B225B9}"/>
          </ac:spMkLst>
        </pc:spChg>
        <pc:spChg chg="add del mod">
          <ac:chgData name="Hasan Singh" userId="b18fc59d7f4d001a" providerId="LiveId" clId="{1267550E-67B5-4EE5-9D61-BED6D112F78D}" dt="2024-08-06T16:43:54.142" v="3060" actId="21"/>
          <ac:spMkLst>
            <pc:docMk/>
            <pc:sldMk cId="1095859297" sldId="275"/>
            <ac:spMk id="7" creationId="{E6877DC2-D71F-764E-8916-7AD9980EC23D}"/>
          </ac:spMkLst>
        </pc:spChg>
        <pc:spChg chg="add mod">
          <ac:chgData name="Hasan Singh" userId="b18fc59d7f4d001a" providerId="LiveId" clId="{1267550E-67B5-4EE5-9D61-BED6D112F78D}" dt="2024-08-06T16:50:10.390" v="3111"/>
          <ac:spMkLst>
            <pc:docMk/>
            <pc:sldMk cId="1095859297" sldId="275"/>
            <ac:spMk id="8" creationId="{1466DDF7-995F-484A-BB52-F0C2FE075499}"/>
          </ac:spMkLst>
        </pc:spChg>
        <pc:graphicFrameChg chg="add mod modGraphic">
          <ac:chgData name="Hasan Singh" userId="b18fc59d7f4d001a" providerId="LiveId" clId="{1267550E-67B5-4EE5-9D61-BED6D112F78D}" dt="2024-08-06T16:50:48.767" v="3115" actId="1076"/>
          <ac:graphicFrameMkLst>
            <pc:docMk/>
            <pc:sldMk cId="1095859297" sldId="275"/>
            <ac:graphicFrameMk id="9" creationId="{5C5FA56E-17FE-2148-0BD5-68F8DDC5105B}"/>
          </ac:graphicFrameMkLst>
        </pc:graphicFrameChg>
      </pc:sldChg>
      <pc:sldChg chg="addSp delSp modSp new mod setBg">
        <pc:chgData name="Hasan Singh" userId="b18fc59d7f4d001a" providerId="LiveId" clId="{1267550E-67B5-4EE5-9D61-BED6D112F78D}" dt="2024-08-06T16:59:04.231" v="3192"/>
        <pc:sldMkLst>
          <pc:docMk/>
          <pc:sldMk cId="1033489351" sldId="276"/>
        </pc:sldMkLst>
        <pc:spChg chg="del">
          <ac:chgData name="Hasan Singh" userId="b18fc59d7f4d001a" providerId="LiveId" clId="{1267550E-67B5-4EE5-9D61-BED6D112F78D}" dt="2024-08-06T09:02:59.571" v="1325" actId="478"/>
          <ac:spMkLst>
            <pc:docMk/>
            <pc:sldMk cId="1033489351" sldId="276"/>
            <ac:spMk id="2" creationId="{1F9B2E7C-2AF1-D4A8-3ABB-0B65709102E8}"/>
          </ac:spMkLst>
        </pc:spChg>
        <pc:spChg chg="del">
          <ac:chgData name="Hasan Singh" userId="b18fc59d7f4d001a" providerId="LiveId" clId="{1267550E-67B5-4EE5-9D61-BED6D112F78D}" dt="2024-08-06T09:02:59.571" v="1325" actId="478"/>
          <ac:spMkLst>
            <pc:docMk/>
            <pc:sldMk cId="1033489351" sldId="276"/>
            <ac:spMk id="3" creationId="{BF640D7E-D21F-CCBF-8C89-B193E98046E3}"/>
          </ac:spMkLst>
        </pc:spChg>
        <pc:spChg chg="add del">
          <ac:chgData name="Hasan Singh" userId="b18fc59d7f4d001a" providerId="LiveId" clId="{1267550E-67B5-4EE5-9D61-BED6D112F78D}" dt="2024-08-06T09:03:03.487" v="1327" actId="22"/>
          <ac:spMkLst>
            <pc:docMk/>
            <pc:sldMk cId="1033489351" sldId="276"/>
            <ac:spMk id="5" creationId="{C2B5538E-4244-1B84-1012-B2B8D65711C5}"/>
          </ac:spMkLst>
        </pc:spChg>
        <pc:spChg chg="add mod">
          <ac:chgData name="Hasan Singh" userId="b18fc59d7f4d001a" providerId="LiveId" clId="{1267550E-67B5-4EE5-9D61-BED6D112F78D}" dt="2024-08-06T09:03:32.903" v="1332" actId="13822"/>
          <ac:spMkLst>
            <pc:docMk/>
            <pc:sldMk cId="1033489351" sldId="276"/>
            <ac:spMk id="6" creationId="{98DAE65F-93D5-D571-73D4-51F5F23833E6}"/>
          </ac:spMkLst>
        </pc:spChg>
        <pc:spChg chg="add mod">
          <ac:chgData name="Hasan Singh" userId="b18fc59d7f4d001a" providerId="LiveId" clId="{1267550E-67B5-4EE5-9D61-BED6D112F78D}" dt="2024-08-06T09:03:56.283" v="1335" actId="20577"/>
          <ac:spMkLst>
            <pc:docMk/>
            <pc:sldMk cId="1033489351" sldId="276"/>
            <ac:spMk id="7" creationId="{FB981494-39EB-B98E-6E74-2F23CDC1E1C3}"/>
          </ac:spMkLst>
        </pc:spChg>
        <pc:spChg chg="add mod">
          <ac:chgData name="Hasan Singh" userId="b18fc59d7f4d001a" providerId="LiveId" clId="{1267550E-67B5-4EE5-9D61-BED6D112F78D}" dt="2024-08-06T09:03:32.903" v="1332" actId="13822"/>
          <ac:spMkLst>
            <pc:docMk/>
            <pc:sldMk cId="1033489351" sldId="276"/>
            <ac:spMk id="8" creationId="{B32277F3-0D72-1096-FD16-30641F7EB5FB}"/>
          </ac:spMkLst>
        </pc:spChg>
        <pc:spChg chg="add del mod">
          <ac:chgData name="Hasan Singh" userId="b18fc59d7f4d001a" providerId="LiveId" clId="{1267550E-67B5-4EE5-9D61-BED6D112F78D}" dt="2024-08-06T16:54:19.642" v="3152" actId="478"/>
          <ac:spMkLst>
            <pc:docMk/>
            <pc:sldMk cId="1033489351" sldId="276"/>
            <ac:spMk id="9" creationId="{2853EDE7-B663-33F1-9833-2D8EF9917DED}"/>
          </ac:spMkLst>
        </pc:spChg>
        <pc:spChg chg="add mod">
          <ac:chgData name="Hasan Singh" userId="b18fc59d7f4d001a" providerId="LiveId" clId="{1267550E-67B5-4EE5-9D61-BED6D112F78D}" dt="2024-08-06T09:04:41.403" v="1340" actId="20577"/>
          <ac:spMkLst>
            <pc:docMk/>
            <pc:sldMk cId="1033489351" sldId="276"/>
            <ac:spMk id="10" creationId="{B660EF21-032A-056A-A804-C7D5A93AD1AA}"/>
          </ac:spMkLst>
        </pc:spChg>
        <pc:graphicFrameChg chg="add mod modGraphic">
          <ac:chgData name="Hasan Singh" userId="b18fc59d7f4d001a" providerId="LiveId" clId="{1267550E-67B5-4EE5-9D61-BED6D112F78D}" dt="2024-08-06T16:58:33.387" v="3189" actId="207"/>
          <ac:graphicFrameMkLst>
            <pc:docMk/>
            <pc:sldMk cId="1033489351" sldId="276"/>
            <ac:graphicFrameMk id="2" creationId="{8D997242-1DFC-AFBF-457D-C5FEA4879A18}"/>
          </ac:graphicFrameMkLst>
        </pc:graphicFrameChg>
      </pc:sldChg>
      <pc:sldChg chg="addSp delSp modSp new mod">
        <pc:chgData name="Hasan Singh" userId="b18fc59d7f4d001a" providerId="LiveId" clId="{1267550E-67B5-4EE5-9D61-BED6D112F78D}" dt="2024-08-07T08:12:20.339" v="4669" actId="20577"/>
        <pc:sldMkLst>
          <pc:docMk/>
          <pc:sldMk cId="3600824396" sldId="277"/>
        </pc:sldMkLst>
        <pc:spChg chg="del">
          <ac:chgData name="Hasan Singh" userId="b18fc59d7f4d001a" providerId="LiveId" clId="{1267550E-67B5-4EE5-9D61-BED6D112F78D}" dt="2024-08-06T09:05:25.458" v="1342" actId="478"/>
          <ac:spMkLst>
            <pc:docMk/>
            <pc:sldMk cId="3600824396" sldId="277"/>
            <ac:spMk id="2" creationId="{6766498F-9E62-95BF-27FD-08D5AE266B65}"/>
          </ac:spMkLst>
        </pc:spChg>
        <pc:spChg chg="del">
          <ac:chgData name="Hasan Singh" userId="b18fc59d7f4d001a" providerId="LiveId" clId="{1267550E-67B5-4EE5-9D61-BED6D112F78D}" dt="2024-08-06T09:05:25.458" v="1342" actId="478"/>
          <ac:spMkLst>
            <pc:docMk/>
            <pc:sldMk cId="3600824396" sldId="277"/>
            <ac:spMk id="3" creationId="{18E32A44-48C7-2B6A-638F-88F478FC5CCA}"/>
          </ac:spMkLst>
        </pc:spChg>
        <pc:spChg chg="add mod">
          <ac:chgData name="Hasan Singh" userId="b18fc59d7f4d001a" providerId="LiveId" clId="{1267550E-67B5-4EE5-9D61-BED6D112F78D}" dt="2024-08-06T17:14:01.205" v="3331" actId="1076"/>
          <ac:spMkLst>
            <pc:docMk/>
            <pc:sldMk cId="3600824396" sldId="277"/>
            <ac:spMk id="4" creationId="{FC3DDB32-901E-A362-2853-41A51D1337F3}"/>
          </ac:spMkLst>
        </pc:spChg>
        <pc:spChg chg="add mod">
          <ac:chgData name="Hasan Singh" userId="b18fc59d7f4d001a" providerId="LiveId" clId="{1267550E-67B5-4EE5-9D61-BED6D112F78D}" dt="2024-08-06T09:06:52.699" v="1353" actId="20577"/>
          <ac:spMkLst>
            <pc:docMk/>
            <pc:sldMk cId="3600824396" sldId="277"/>
            <ac:spMk id="5" creationId="{B3CF163F-23A4-8CCB-1D4F-FFF629FCADEE}"/>
          </ac:spMkLst>
        </pc:spChg>
        <pc:spChg chg="add del mod">
          <ac:chgData name="Hasan Singh" userId="b18fc59d7f4d001a" providerId="LiveId" clId="{1267550E-67B5-4EE5-9D61-BED6D112F78D}" dt="2024-08-06T17:13:35.627" v="3329" actId="21"/>
          <ac:spMkLst>
            <pc:docMk/>
            <pc:sldMk cId="3600824396" sldId="277"/>
            <ac:spMk id="6" creationId="{955DDDA8-383A-5088-B724-E21FFD12F8A4}"/>
          </ac:spMkLst>
        </pc:spChg>
        <pc:spChg chg="add del mod">
          <ac:chgData name="Hasan Singh" userId="b18fc59d7f4d001a" providerId="LiveId" clId="{1267550E-67B5-4EE5-9D61-BED6D112F78D}" dt="2024-08-06T17:13:32.036" v="3328" actId="21"/>
          <ac:spMkLst>
            <pc:docMk/>
            <pc:sldMk cId="3600824396" sldId="277"/>
            <ac:spMk id="7" creationId="{86CB19AD-572F-BE50-BC91-B6EAE98D7D4C}"/>
          </ac:spMkLst>
        </pc:spChg>
        <pc:spChg chg="add mod">
          <ac:chgData name="Hasan Singh" userId="b18fc59d7f4d001a" providerId="LiveId" clId="{1267550E-67B5-4EE5-9D61-BED6D112F78D}" dt="2024-08-07T08:12:20.339" v="4669" actId="20577"/>
          <ac:spMkLst>
            <pc:docMk/>
            <pc:sldMk cId="3600824396" sldId="277"/>
            <ac:spMk id="8" creationId="{C5E91ED8-BD69-6745-22F0-D403E92A142E}"/>
          </ac:spMkLst>
        </pc:spChg>
      </pc:sldChg>
      <pc:sldChg chg="addSp delSp modSp new mod">
        <pc:chgData name="Hasan Singh" userId="b18fc59d7f4d001a" providerId="LiveId" clId="{1267550E-67B5-4EE5-9D61-BED6D112F78D}" dt="2024-08-06T17:07:04.629" v="3264" actId="14734"/>
        <pc:sldMkLst>
          <pc:docMk/>
          <pc:sldMk cId="1920700591" sldId="278"/>
        </pc:sldMkLst>
        <pc:spChg chg="add del mod">
          <ac:chgData name="Hasan Singh" userId="b18fc59d7f4d001a" providerId="LiveId" clId="{1267550E-67B5-4EE5-9D61-BED6D112F78D}" dt="2024-08-06T17:03:58.838" v="3222" actId="21"/>
          <ac:spMkLst>
            <pc:docMk/>
            <pc:sldMk cId="1920700591" sldId="278"/>
            <ac:spMk id="2" creationId="{957C1BF6-284C-F4B8-1C89-C52649263AEC}"/>
          </ac:spMkLst>
        </pc:spChg>
        <pc:spChg chg="del">
          <ac:chgData name="Hasan Singh" userId="b18fc59d7f4d001a" providerId="LiveId" clId="{1267550E-67B5-4EE5-9D61-BED6D112F78D}" dt="2024-08-06T09:07:27.875" v="1355" actId="478"/>
          <ac:spMkLst>
            <pc:docMk/>
            <pc:sldMk cId="1920700591" sldId="278"/>
            <ac:spMk id="2" creationId="{FF03DB5D-8C9F-1949-451F-AE707EE901D9}"/>
          </ac:spMkLst>
        </pc:spChg>
        <pc:spChg chg="del">
          <ac:chgData name="Hasan Singh" userId="b18fc59d7f4d001a" providerId="LiveId" clId="{1267550E-67B5-4EE5-9D61-BED6D112F78D}" dt="2024-08-06T09:07:27.875" v="1355" actId="478"/>
          <ac:spMkLst>
            <pc:docMk/>
            <pc:sldMk cId="1920700591" sldId="278"/>
            <ac:spMk id="3" creationId="{531B33EA-1B70-2CAE-4D3B-E4A6AB966DE4}"/>
          </ac:spMkLst>
        </pc:spChg>
        <pc:spChg chg="add mod">
          <ac:chgData name="Hasan Singh" userId="b18fc59d7f4d001a" providerId="LiveId" clId="{1267550E-67B5-4EE5-9D61-BED6D112F78D}" dt="2024-08-06T09:07:46.488" v="1357" actId="13822"/>
          <ac:spMkLst>
            <pc:docMk/>
            <pc:sldMk cId="1920700591" sldId="278"/>
            <ac:spMk id="4" creationId="{0DD5B8B6-CE54-3876-FD2C-00DCA70D736C}"/>
          </ac:spMkLst>
        </pc:spChg>
        <pc:spChg chg="add mod">
          <ac:chgData name="Hasan Singh" userId="b18fc59d7f4d001a" providerId="LiveId" clId="{1267550E-67B5-4EE5-9D61-BED6D112F78D}" dt="2024-08-06T17:05:55.349" v="3251" actId="14100"/>
          <ac:spMkLst>
            <pc:docMk/>
            <pc:sldMk cId="1920700591" sldId="278"/>
            <ac:spMk id="5" creationId="{9EAE6C67-4862-EADA-457E-95A32DE210C9}"/>
          </ac:spMkLst>
        </pc:spChg>
        <pc:spChg chg="add mod">
          <ac:chgData name="Hasan Singh" userId="b18fc59d7f4d001a" providerId="LiveId" clId="{1267550E-67B5-4EE5-9D61-BED6D112F78D}" dt="2024-08-06T17:06:41.967" v="3261" actId="1076"/>
          <ac:spMkLst>
            <pc:docMk/>
            <pc:sldMk cId="1920700591" sldId="278"/>
            <ac:spMk id="6" creationId="{2842EE91-EA2F-442B-3CC8-943B84E44B9C}"/>
          </ac:spMkLst>
        </pc:spChg>
        <pc:spChg chg="add del mod">
          <ac:chgData name="Hasan Singh" userId="b18fc59d7f4d001a" providerId="LiveId" clId="{1267550E-67B5-4EE5-9D61-BED6D112F78D}" dt="2024-08-06T17:03:49.531" v="3220" actId="21"/>
          <ac:spMkLst>
            <pc:docMk/>
            <pc:sldMk cId="1920700591" sldId="278"/>
            <ac:spMk id="7" creationId="{957C1BF6-284C-F4B8-1C89-C52649263AEC}"/>
          </ac:spMkLst>
        </pc:spChg>
        <pc:spChg chg="add mod">
          <ac:chgData name="Hasan Singh" userId="b18fc59d7f4d001a" providerId="LiveId" clId="{1267550E-67B5-4EE5-9D61-BED6D112F78D}" dt="2024-08-06T09:08:50.323" v="1363" actId="20577"/>
          <ac:spMkLst>
            <pc:docMk/>
            <pc:sldMk cId="1920700591" sldId="278"/>
            <ac:spMk id="8" creationId="{C8753901-130C-BB3C-CF58-2304AA0645C3}"/>
          </ac:spMkLst>
        </pc:spChg>
        <pc:graphicFrameChg chg="add mod modGraphic">
          <ac:chgData name="Hasan Singh" userId="b18fc59d7f4d001a" providerId="LiveId" clId="{1267550E-67B5-4EE5-9D61-BED6D112F78D}" dt="2024-08-06T17:07:04.629" v="3264" actId="14734"/>
          <ac:graphicFrameMkLst>
            <pc:docMk/>
            <pc:sldMk cId="1920700591" sldId="278"/>
            <ac:graphicFrameMk id="3" creationId="{3332B4B4-6D13-B01B-DC5D-E949AF5D55AB}"/>
          </ac:graphicFrameMkLst>
        </pc:graphicFrameChg>
      </pc:sldChg>
      <pc:sldChg chg="addSp delSp modSp new mod">
        <pc:chgData name="Hasan Singh" userId="b18fc59d7f4d001a" providerId="LiveId" clId="{1267550E-67B5-4EE5-9D61-BED6D112F78D}" dt="2024-08-06T17:19:33.961" v="3394" actId="1076"/>
        <pc:sldMkLst>
          <pc:docMk/>
          <pc:sldMk cId="867857870" sldId="279"/>
        </pc:sldMkLst>
        <pc:spChg chg="del">
          <ac:chgData name="Hasan Singh" userId="b18fc59d7f4d001a" providerId="LiveId" clId="{1267550E-67B5-4EE5-9D61-BED6D112F78D}" dt="2024-08-06T09:09:12.123" v="1365" actId="478"/>
          <ac:spMkLst>
            <pc:docMk/>
            <pc:sldMk cId="867857870" sldId="279"/>
            <ac:spMk id="2" creationId="{A21F6CCE-4406-F2B9-7035-8CC2D7A482A9}"/>
          </ac:spMkLst>
        </pc:spChg>
        <pc:spChg chg="del">
          <ac:chgData name="Hasan Singh" userId="b18fc59d7f4d001a" providerId="LiveId" clId="{1267550E-67B5-4EE5-9D61-BED6D112F78D}" dt="2024-08-06T09:09:12.123" v="1365" actId="478"/>
          <ac:spMkLst>
            <pc:docMk/>
            <pc:sldMk cId="867857870" sldId="279"/>
            <ac:spMk id="3" creationId="{5E1E672A-019E-8A7C-BDCB-98C170C4C41B}"/>
          </ac:spMkLst>
        </pc:spChg>
        <pc:spChg chg="add mod">
          <ac:chgData name="Hasan Singh" userId="b18fc59d7f4d001a" providerId="LiveId" clId="{1267550E-67B5-4EE5-9D61-BED6D112F78D}" dt="2024-08-06T17:19:33.961" v="3394" actId="1076"/>
          <ac:spMkLst>
            <pc:docMk/>
            <pc:sldMk cId="867857870" sldId="279"/>
            <ac:spMk id="4" creationId="{2CF326D5-2108-96CD-9FA2-7621365ACB30}"/>
          </ac:spMkLst>
        </pc:spChg>
        <pc:spChg chg="add mod">
          <ac:chgData name="Hasan Singh" userId="b18fc59d7f4d001a" providerId="LiveId" clId="{1267550E-67B5-4EE5-9D61-BED6D112F78D}" dt="2024-08-06T09:10:34.659" v="1378"/>
          <ac:spMkLst>
            <pc:docMk/>
            <pc:sldMk cId="867857870" sldId="279"/>
            <ac:spMk id="5" creationId="{EDBC9C98-CFDC-8810-7B6A-2198C7CFE246}"/>
          </ac:spMkLst>
        </pc:spChg>
        <pc:spChg chg="add mod">
          <ac:chgData name="Hasan Singh" userId="b18fc59d7f4d001a" providerId="LiveId" clId="{1267550E-67B5-4EE5-9D61-BED6D112F78D}" dt="2024-08-06T09:09:42.221" v="1367" actId="13822"/>
          <ac:spMkLst>
            <pc:docMk/>
            <pc:sldMk cId="867857870" sldId="279"/>
            <ac:spMk id="6" creationId="{FE6379D1-6A58-48DB-95F7-8E9119983CD8}"/>
          </ac:spMkLst>
        </pc:spChg>
        <pc:spChg chg="add del mod">
          <ac:chgData name="Hasan Singh" userId="b18fc59d7f4d001a" providerId="LiveId" clId="{1267550E-67B5-4EE5-9D61-BED6D112F78D}" dt="2024-08-06T17:14:13.125" v="3333" actId="21"/>
          <ac:spMkLst>
            <pc:docMk/>
            <pc:sldMk cId="867857870" sldId="279"/>
            <ac:spMk id="7" creationId="{67849B5F-341C-40CA-E32E-00167E4CA7F9}"/>
          </ac:spMkLst>
        </pc:spChg>
        <pc:spChg chg="add mod">
          <ac:chgData name="Hasan Singh" userId="b18fc59d7f4d001a" providerId="LiveId" clId="{1267550E-67B5-4EE5-9D61-BED6D112F78D}" dt="2024-08-06T09:11:48.683" v="1388" actId="20577"/>
          <ac:spMkLst>
            <pc:docMk/>
            <pc:sldMk cId="867857870" sldId="279"/>
            <ac:spMk id="8" creationId="{4AF5B1A9-CCAC-7F48-D57A-15C1603C393E}"/>
          </ac:spMkLst>
        </pc:spChg>
        <pc:graphicFrameChg chg="add mod modGraphic">
          <ac:chgData name="Hasan Singh" userId="b18fc59d7f4d001a" providerId="LiveId" clId="{1267550E-67B5-4EE5-9D61-BED6D112F78D}" dt="2024-08-06T17:18:01.419" v="3357" actId="14734"/>
          <ac:graphicFrameMkLst>
            <pc:docMk/>
            <pc:sldMk cId="867857870" sldId="279"/>
            <ac:graphicFrameMk id="2" creationId="{FDDCD6CB-D707-C6E4-97A6-47D523867E96}"/>
          </ac:graphicFrameMkLst>
        </pc:graphicFrameChg>
      </pc:sldChg>
      <pc:sldChg chg="addSp delSp modSp new mod">
        <pc:chgData name="Hasan Singh" userId="b18fc59d7f4d001a" providerId="LiveId" clId="{1267550E-67B5-4EE5-9D61-BED6D112F78D}" dt="2024-08-06T15:59:03.632" v="2539" actId="27918"/>
        <pc:sldMkLst>
          <pc:docMk/>
          <pc:sldMk cId="682840339" sldId="280"/>
        </pc:sldMkLst>
        <pc:spChg chg="del">
          <ac:chgData name="Hasan Singh" userId="b18fc59d7f4d001a" providerId="LiveId" clId="{1267550E-67B5-4EE5-9D61-BED6D112F78D}" dt="2024-08-06T15:36:18.778" v="2102" actId="478"/>
          <ac:spMkLst>
            <pc:docMk/>
            <pc:sldMk cId="682840339" sldId="280"/>
            <ac:spMk id="2" creationId="{6596FBCD-C305-45BE-5A40-E6CFA91654EB}"/>
          </ac:spMkLst>
        </pc:spChg>
        <pc:spChg chg="del">
          <ac:chgData name="Hasan Singh" userId="b18fc59d7f4d001a" providerId="LiveId" clId="{1267550E-67B5-4EE5-9D61-BED6D112F78D}" dt="2024-08-06T15:36:18.778" v="2102" actId="478"/>
          <ac:spMkLst>
            <pc:docMk/>
            <pc:sldMk cId="682840339" sldId="280"/>
            <ac:spMk id="3" creationId="{DE408DA6-C641-10C0-1947-9194DFADC3CD}"/>
          </ac:spMkLst>
        </pc:spChg>
        <pc:spChg chg="add mod">
          <ac:chgData name="Hasan Singh" userId="b18fc59d7f4d001a" providerId="LiveId" clId="{1267550E-67B5-4EE5-9D61-BED6D112F78D}" dt="2024-08-06T15:46:36.815" v="2441" actId="20577"/>
          <ac:spMkLst>
            <pc:docMk/>
            <pc:sldMk cId="682840339" sldId="280"/>
            <ac:spMk id="4" creationId="{251351CC-8D33-6AFB-4BEE-634372ACAA9B}"/>
          </ac:spMkLst>
        </pc:spChg>
        <pc:graphicFrameChg chg="add mod">
          <ac:chgData name="Hasan Singh" userId="b18fc59d7f4d001a" providerId="LiveId" clId="{1267550E-67B5-4EE5-9D61-BED6D112F78D}" dt="2024-08-06T15:46:29.566" v="2440"/>
          <ac:graphicFrameMkLst>
            <pc:docMk/>
            <pc:sldMk cId="682840339" sldId="280"/>
            <ac:graphicFrameMk id="5" creationId="{540EF1C9-38DE-4438-9208-EFDA78E62885}"/>
          </ac:graphicFrameMkLst>
        </pc:graphicFrameChg>
      </pc:sldChg>
      <pc:sldChg chg="addSp delSp modSp new mod ord">
        <pc:chgData name="Hasan Singh" userId="b18fc59d7f4d001a" providerId="LiveId" clId="{1267550E-67B5-4EE5-9D61-BED6D112F78D}" dt="2024-08-06T16:41:34.374" v="2881" actId="1076"/>
        <pc:sldMkLst>
          <pc:docMk/>
          <pc:sldMk cId="2259730739" sldId="281"/>
        </pc:sldMkLst>
        <pc:spChg chg="del">
          <ac:chgData name="Hasan Singh" userId="b18fc59d7f4d001a" providerId="LiveId" clId="{1267550E-67B5-4EE5-9D61-BED6D112F78D}" dt="2024-08-06T16:05:57.334" v="2595" actId="478"/>
          <ac:spMkLst>
            <pc:docMk/>
            <pc:sldMk cId="2259730739" sldId="281"/>
            <ac:spMk id="2" creationId="{7BBAD61F-22AF-7374-3A8E-43B2A8D7FA0D}"/>
          </ac:spMkLst>
        </pc:spChg>
        <pc:spChg chg="del">
          <ac:chgData name="Hasan Singh" userId="b18fc59d7f4d001a" providerId="LiveId" clId="{1267550E-67B5-4EE5-9D61-BED6D112F78D}" dt="2024-08-06T16:05:57.334" v="2595" actId="478"/>
          <ac:spMkLst>
            <pc:docMk/>
            <pc:sldMk cId="2259730739" sldId="281"/>
            <ac:spMk id="3" creationId="{2CC4435C-D985-0610-25AA-6899C0E330E4}"/>
          </ac:spMkLst>
        </pc:spChg>
        <pc:spChg chg="add mod">
          <ac:chgData name="Hasan Singh" userId="b18fc59d7f4d001a" providerId="LiveId" clId="{1267550E-67B5-4EE5-9D61-BED6D112F78D}" dt="2024-08-06T16:41:27.181" v="2880" actId="20577"/>
          <ac:spMkLst>
            <pc:docMk/>
            <pc:sldMk cId="2259730739" sldId="281"/>
            <ac:spMk id="4" creationId="{81B3D8BA-8F77-4D82-B7C2-930ECBACFA3B}"/>
          </ac:spMkLst>
        </pc:spChg>
        <pc:graphicFrameChg chg="add mod">
          <ac:chgData name="Hasan Singh" userId="b18fc59d7f4d001a" providerId="LiveId" clId="{1267550E-67B5-4EE5-9D61-BED6D112F78D}" dt="2024-08-06T16:41:34.374" v="2881" actId="1076"/>
          <ac:graphicFrameMkLst>
            <pc:docMk/>
            <pc:sldMk cId="2259730739" sldId="281"/>
            <ac:graphicFrameMk id="5" creationId="{598A0605-5DF4-4291-2CBA-A13590B67CE1}"/>
          </ac:graphicFrameMkLst>
        </pc:graphicFrameChg>
      </pc:sldChg>
      <pc:sldChg chg="addSp delSp modSp new mod ord">
        <pc:chgData name="Hasan Singh" userId="b18fc59d7f4d001a" providerId="LiveId" clId="{1267550E-67B5-4EE5-9D61-BED6D112F78D}" dt="2024-08-07T08:10:56.786" v="4659" actId="1076"/>
        <pc:sldMkLst>
          <pc:docMk/>
          <pc:sldMk cId="1383505096" sldId="282"/>
        </pc:sldMkLst>
        <pc:spChg chg="del">
          <ac:chgData name="Hasan Singh" userId="b18fc59d7f4d001a" providerId="LiveId" clId="{1267550E-67B5-4EE5-9D61-BED6D112F78D}" dt="2024-08-06T16:24:34.900" v="2660" actId="478"/>
          <ac:spMkLst>
            <pc:docMk/>
            <pc:sldMk cId="1383505096" sldId="282"/>
            <ac:spMk id="2" creationId="{E78AF7D6-6793-EF69-BBF7-C482822552FE}"/>
          </ac:spMkLst>
        </pc:spChg>
        <pc:spChg chg="del">
          <ac:chgData name="Hasan Singh" userId="b18fc59d7f4d001a" providerId="LiveId" clId="{1267550E-67B5-4EE5-9D61-BED6D112F78D}" dt="2024-08-06T16:24:34.900" v="2660" actId="478"/>
          <ac:spMkLst>
            <pc:docMk/>
            <pc:sldMk cId="1383505096" sldId="282"/>
            <ac:spMk id="3" creationId="{17EC9085-F103-3B19-91CC-3EEE4E3C3BE4}"/>
          </ac:spMkLst>
        </pc:spChg>
        <pc:spChg chg="add mod">
          <ac:chgData name="Hasan Singh" userId="b18fc59d7f4d001a" providerId="LiveId" clId="{1267550E-67B5-4EE5-9D61-BED6D112F78D}" dt="2024-08-06T16:43:15.225" v="3059" actId="207"/>
          <ac:spMkLst>
            <pc:docMk/>
            <pc:sldMk cId="1383505096" sldId="282"/>
            <ac:spMk id="4" creationId="{559711EB-6AB1-CA4E-9F4B-7904C61DEB93}"/>
          </ac:spMkLst>
        </pc:spChg>
        <pc:graphicFrameChg chg="add mod">
          <ac:chgData name="Hasan Singh" userId="b18fc59d7f4d001a" providerId="LiveId" clId="{1267550E-67B5-4EE5-9D61-BED6D112F78D}" dt="2024-08-07T08:10:56.786" v="4659" actId="1076"/>
          <ac:graphicFrameMkLst>
            <pc:docMk/>
            <pc:sldMk cId="1383505096" sldId="282"/>
            <ac:graphicFrameMk id="5" creationId="{DAED2935-A4DC-1299-36CE-B77DE0ECDF3C}"/>
          </ac:graphicFrameMkLst>
        </pc:graphicFrameChg>
      </pc:sldChg>
      <pc:sldChg chg="addSp delSp modSp new mod">
        <pc:chgData name="Hasan Singh" userId="b18fc59d7f4d001a" providerId="LiveId" clId="{1267550E-67B5-4EE5-9D61-BED6D112F78D}" dt="2024-08-07T08:45:30.848" v="4966" actId="27918"/>
        <pc:sldMkLst>
          <pc:docMk/>
          <pc:sldMk cId="4222161089" sldId="283"/>
        </pc:sldMkLst>
        <pc:spChg chg="del">
          <ac:chgData name="Hasan Singh" userId="b18fc59d7f4d001a" providerId="LiveId" clId="{1267550E-67B5-4EE5-9D61-BED6D112F78D}" dt="2024-08-06T16:48:39.940" v="3099" actId="478"/>
          <ac:spMkLst>
            <pc:docMk/>
            <pc:sldMk cId="4222161089" sldId="283"/>
            <ac:spMk id="2" creationId="{62641E66-823D-46AF-0057-1850E38EF615}"/>
          </ac:spMkLst>
        </pc:spChg>
        <pc:spChg chg="del">
          <ac:chgData name="Hasan Singh" userId="b18fc59d7f4d001a" providerId="LiveId" clId="{1267550E-67B5-4EE5-9D61-BED6D112F78D}" dt="2024-08-06T16:48:39.940" v="3099" actId="478"/>
          <ac:spMkLst>
            <pc:docMk/>
            <pc:sldMk cId="4222161089" sldId="283"/>
            <ac:spMk id="3" creationId="{2B74EA9E-C7E6-A3E6-771F-5B4F4C09D419}"/>
          </ac:spMkLst>
        </pc:spChg>
        <pc:spChg chg="add mod">
          <ac:chgData name="Hasan Singh" userId="b18fc59d7f4d001a" providerId="LiveId" clId="{1267550E-67B5-4EE5-9D61-BED6D112F78D}" dt="2024-08-07T07:30:44.495" v="3420" actId="1076"/>
          <ac:spMkLst>
            <pc:docMk/>
            <pc:sldMk cId="4222161089" sldId="283"/>
            <ac:spMk id="5" creationId="{AF2E0AC2-3B47-834C-D505-52DB2717691B}"/>
          </ac:spMkLst>
        </pc:spChg>
        <pc:graphicFrameChg chg="add mod">
          <ac:chgData name="Hasan Singh" userId="b18fc59d7f4d001a" providerId="LiveId" clId="{1267550E-67B5-4EE5-9D61-BED6D112F78D}" dt="2024-08-07T08:44:47.036" v="4954"/>
          <ac:graphicFrameMkLst>
            <pc:docMk/>
            <pc:sldMk cId="4222161089" sldId="283"/>
            <ac:graphicFrameMk id="4" creationId="{55DC9EAE-F6DA-F62A-CBAF-CD072F37B6E8}"/>
          </ac:graphicFrameMkLst>
        </pc:graphicFrameChg>
      </pc:sldChg>
      <pc:sldChg chg="addSp delSp modSp new mod">
        <pc:chgData name="Hasan Singh" userId="b18fc59d7f4d001a" providerId="LiveId" clId="{1267550E-67B5-4EE5-9D61-BED6D112F78D}" dt="2024-08-07T07:29:43.823" v="3413" actId="403"/>
        <pc:sldMkLst>
          <pc:docMk/>
          <pc:sldMk cId="1660160041" sldId="284"/>
        </pc:sldMkLst>
        <pc:spChg chg="del">
          <ac:chgData name="Hasan Singh" userId="b18fc59d7f4d001a" providerId="LiveId" clId="{1267550E-67B5-4EE5-9D61-BED6D112F78D}" dt="2024-08-06T16:57:02.796" v="3154" actId="478"/>
          <ac:spMkLst>
            <pc:docMk/>
            <pc:sldMk cId="1660160041" sldId="284"/>
            <ac:spMk id="2" creationId="{628843DF-37EE-0319-A6F0-DD762976DBC1}"/>
          </ac:spMkLst>
        </pc:spChg>
        <pc:spChg chg="del">
          <ac:chgData name="Hasan Singh" userId="b18fc59d7f4d001a" providerId="LiveId" clId="{1267550E-67B5-4EE5-9D61-BED6D112F78D}" dt="2024-08-06T16:57:02.796" v="3154" actId="478"/>
          <ac:spMkLst>
            <pc:docMk/>
            <pc:sldMk cId="1660160041" sldId="284"/>
            <ac:spMk id="3" creationId="{2DE444AF-87E6-E0A9-5503-B9FE71404438}"/>
          </ac:spMkLst>
        </pc:spChg>
        <pc:spChg chg="add mod">
          <ac:chgData name="Hasan Singh" userId="b18fc59d7f4d001a" providerId="LiveId" clId="{1267550E-67B5-4EE5-9D61-BED6D112F78D}" dt="2024-08-06T17:01:29.827" v="3219" actId="14100"/>
          <ac:spMkLst>
            <pc:docMk/>
            <pc:sldMk cId="1660160041" sldId="284"/>
            <ac:spMk id="5" creationId="{1EDE7DC1-2555-F7EA-525F-36717147FC07}"/>
          </ac:spMkLst>
        </pc:spChg>
        <pc:graphicFrameChg chg="add mod">
          <ac:chgData name="Hasan Singh" userId="b18fc59d7f4d001a" providerId="LiveId" clId="{1267550E-67B5-4EE5-9D61-BED6D112F78D}" dt="2024-08-07T07:29:43.823" v="3413" actId="403"/>
          <ac:graphicFrameMkLst>
            <pc:docMk/>
            <pc:sldMk cId="1660160041" sldId="284"/>
            <ac:graphicFrameMk id="4" creationId="{588C66DA-F26F-B839-2D5E-673C0916F70A}"/>
          </ac:graphicFrameMkLst>
        </pc:graphicFrameChg>
      </pc:sldChg>
      <pc:sldChg chg="addSp delSp modSp new mod">
        <pc:chgData name="Hasan Singh" userId="b18fc59d7f4d001a" providerId="LiveId" clId="{1267550E-67B5-4EE5-9D61-BED6D112F78D}" dt="2024-08-07T08:33:45.796" v="4855" actId="403"/>
        <pc:sldMkLst>
          <pc:docMk/>
          <pc:sldMk cId="630451864" sldId="285"/>
        </pc:sldMkLst>
        <pc:spChg chg="del">
          <ac:chgData name="Hasan Singh" userId="b18fc59d7f4d001a" providerId="LiveId" clId="{1267550E-67B5-4EE5-9D61-BED6D112F78D}" dt="2024-08-06T17:07:31.372" v="3267" actId="478"/>
          <ac:spMkLst>
            <pc:docMk/>
            <pc:sldMk cId="630451864" sldId="285"/>
            <ac:spMk id="2" creationId="{BBF1C708-15F3-D148-3681-2FDBFFCF6033}"/>
          </ac:spMkLst>
        </pc:spChg>
        <pc:spChg chg="del">
          <ac:chgData name="Hasan Singh" userId="b18fc59d7f4d001a" providerId="LiveId" clId="{1267550E-67B5-4EE5-9D61-BED6D112F78D}" dt="2024-08-06T17:07:31.372" v="3267" actId="478"/>
          <ac:spMkLst>
            <pc:docMk/>
            <pc:sldMk cId="630451864" sldId="285"/>
            <ac:spMk id="3" creationId="{55BF8656-D25C-780C-8FC8-D7D40B223185}"/>
          </ac:spMkLst>
        </pc:spChg>
        <pc:spChg chg="add mod">
          <ac:chgData name="Hasan Singh" userId="b18fc59d7f4d001a" providerId="LiveId" clId="{1267550E-67B5-4EE5-9D61-BED6D112F78D}" dt="2024-08-06T17:13:22.821" v="3327" actId="1076"/>
          <ac:spMkLst>
            <pc:docMk/>
            <pc:sldMk cId="630451864" sldId="285"/>
            <ac:spMk id="5" creationId="{3711431A-2992-B7F3-15F7-AE9E9FC35CB7}"/>
          </ac:spMkLst>
        </pc:spChg>
        <pc:graphicFrameChg chg="add mod">
          <ac:chgData name="Hasan Singh" userId="b18fc59d7f4d001a" providerId="LiveId" clId="{1267550E-67B5-4EE5-9D61-BED6D112F78D}" dt="2024-08-07T08:33:45.796" v="4855" actId="403"/>
          <ac:graphicFrameMkLst>
            <pc:docMk/>
            <pc:sldMk cId="630451864" sldId="285"/>
            <ac:graphicFrameMk id="4" creationId="{1F6CF48F-5098-9885-CFF9-BDE8B481A37A}"/>
          </ac:graphicFrameMkLst>
        </pc:graphicFrameChg>
      </pc:sldChg>
      <pc:sldChg chg="addSp delSp modSp new mod">
        <pc:chgData name="Hasan Singh" userId="b18fc59d7f4d001a" providerId="LiveId" clId="{1267550E-67B5-4EE5-9D61-BED6D112F78D}" dt="2024-08-06T17:20:20.734" v="3408" actId="14100"/>
        <pc:sldMkLst>
          <pc:docMk/>
          <pc:sldMk cId="1789611740" sldId="286"/>
        </pc:sldMkLst>
        <pc:spChg chg="del">
          <ac:chgData name="Hasan Singh" userId="b18fc59d7f4d001a" providerId="LiveId" clId="{1267550E-67B5-4EE5-9D61-BED6D112F78D}" dt="2024-08-06T17:17:12.068" v="3342" actId="478"/>
          <ac:spMkLst>
            <pc:docMk/>
            <pc:sldMk cId="1789611740" sldId="286"/>
            <ac:spMk id="2" creationId="{778AC502-BF9C-5F1E-129E-A1E8A05DE5B8}"/>
          </ac:spMkLst>
        </pc:spChg>
        <pc:spChg chg="del">
          <ac:chgData name="Hasan Singh" userId="b18fc59d7f4d001a" providerId="LiveId" clId="{1267550E-67B5-4EE5-9D61-BED6D112F78D}" dt="2024-08-06T17:17:12.068" v="3342" actId="478"/>
          <ac:spMkLst>
            <pc:docMk/>
            <pc:sldMk cId="1789611740" sldId="286"/>
            <ac:spMk id="3" creationId="{29435E37-E7E6-F166-0CD4-1024C05F2F6C}"/>
          </ac:spMkLst>
        </pc:spChg>
        <pc:spChg chg="add del mod">
          <ac:chgData name="Hasan Singh" userId="b18fc59d7f4d001a" providerId="LiveId" clId="{1267550E-67B5-4EE5-9D61-BED6D112F78D}" dt="2024-08-06T17:17:08.849" v="3341" actId="22"/>
          <ac:spMkLst>
            <pc:docMk/>
            <pc:sldMk cId="1789611740" sldId="286"/>
            <ac:spMk id="5" creationId="{54465DA4-CB72-2D40-5B27-46EF4F6CA5A1}"/>
          </ac:spMkLst>
        </pc:spChg>
        <pc:spChg chg="add mod">
          <ac:chgData name="Hasan Singh" userId="b18fc59d7f4d001a" providerId="LiveId" clId="{1267550E-67B5-4EE5-9D61-BED6D112F78D}" dt="2024-08-06T17:20:09.857" v="3405" actId="14100"/>
          <ac:spMkLst>
            <pc:docMk/>
            <pc:sldMk cId="1789611740" sldId="286"/>
            <ac:spMk id="7" creationId="{01E8024E-9CFE-EB18-65F1-6504859F9DB5}"/>
          </ac:spMkLst>
        </pc:spChg>
        <pc:graphicFrameChg chg="add mod">
          <ac:chgData name="Hasan Singh" userId="b18fc59d7f4d001a" providerId="LiveId" clId="{1267550E-67B5-4EE5-9D61-BED6D112F78D}" dt="2024-08-06T17:20:20.734" v="3408" actId="14100"/>
          <ac:graphicFrameMkLst>
            <pc:docMk/>
            <pc:sldMk cId="1789611740" sldId="286"/>
            <ac:graphicFrameMk id="6" creationId="{A49E2165-E517-C385-3BED-68AFE29C24F6}"/>
          </ac:graphicFrameMkLst>
        </pc:graphicFrameChg>
      </pc:sldChg>
      <pc:sldChg chg="addSp delSp modSp new mod">
        <pc:chgData name="Hasan Singh" userId="b18fc59d7f4d001a" providerId="LiveId" clId="{1267550E-67B5-4EE5-9D61-BED6D112F78D}" dt="2024-08-07T08:26:07.609" v="4829" actId="2"/>
        <pc:sldMkLst>
          <pc:docMk/>
          <pc:sldMk cId="3167064293" sldId="287"/>
        </pc:sldMkLst>
        <pc:spChg chg="del">
          <ac:chgData name="Hasan Singh" userId="b18fc59d7f4d001a" providerId="LiveId" clId="{1267550E-67B5-4EE5-9D61-BED6D112F78D}" dt="2024-08-07T08:16:15.953" v="4696" actId="478"/>
          <ac:spMkLst>
            <pc:docMk/>
            <pc:sldMk cId="3167064293" sldId="287"/>
            <ac:spMk id="2" creationId="{B9717662-99C4-AA19-20FF-9C3D83870381}"/>
          </ac:spMkLst>
        </pc:spChg>
        <pc:spChg chg="del">
          <ac:chgData name="Hasan Singh" userId="b18fc59d7f4d001a" providerId="LiveId" clId="{1267550E-67B5-4EE5-9D61-BED6D112F78D}" dt="2024-08-07T08:16:15.953" v="4696" actId="478"/>
          <ac:spMkLst>
            <pc:docMk/>
            <pc:sldMk cId="3167064293" sldId="287"/>
            <ac:spMk id="3" creationId="{73EC8D4E-958F-AAC9-D8DC-E22751A4735B}"/>
          </ac:spMkLst>
        </pc:spChg>
        <pc:spChg chg="add mod">
          <ac:chgData name="Hasan Singh" userId="b18fc59d7f4d001a" providerId="LiveId" clId="{1267550E-67B5-4EE5-9D61-BED6D112F78D}" dt="2024-08-07T08:17:23.378" v="4723" actId="20577"/>
          <ac:spMkLst>
            <pc:docMk/>
            <pc:sldMk cId="3167064293" sldId="287"/>
            <ac:spMk id="4" creationId="{84DB1D6C-BC52-ACBA-1031-267B5C108FD7}"/>
          </ac:spMkLst>
        </pc:spChg>
        <pc:spChg chg="add mod">
          <ac:chgData name="Hasan Singh" userId="b18fc59d7f4d001a" providerId="LiveId" clId="{1267550E-67B5-4EE5-9D61-BED6D112F78D}" dt="2024-08-07T08:25:43.445" v="4824" actId="1076"/>
          <ac:spMkLst>
            <pc:docMk/>
            <pc:sldMk cId="3167064293" sldId="287"/>
            <ac:spMk id="5" creationId="{5D2EADFF-2598-4F45-EBF4-FE7EB97EDA67}"/>
          </ac:spMkLst>
        </pc:spChg>
        <pc:spChg chg="add mod">
          <ac:chgData name="Hasan Singh" userId="b18fc59d7f4d001a" providerId="LiveId" clId="{1267550E-67B5-4EE5-9D61-BED6D112F78D}" dt="2024-08-07T08:26:07.609" v="4829" actId="2"/>
          <ac:spMkLst>
            <pc:docMk/>
            <pc:sldMk cId="3167064293" sldId="287"/>
            <ac:spMk id="6" creationId="{E62E15BD-DD3F-7E2A-5ACA-E277572DC2C4}"/>
          </ac:spMkLst>
        </pc:spChg>
        <pc:spChg chg="add mod">
          <ac:chgData name="Hasan Singh" userId="b18fc59d7f4d001a" providerId="LiveId" clId="{1267550E-67B5-4EE5-9D61-BED6D112F78D}" dt="2024-08-07T08:25:47.588" v="4825" actId="1076"/>
          <ac:spMkLst>
            <pc:docMk/>
            <pc:sldMk cId="3167064293" sldId="287"/>
            <ac:spMk id="7" creationId="{72FE9A8C-EA2D-9C51-3018-5EEA9C78596D}"/>
          </ac:spMkLst>
        </pc:spChg>
        <pc:spChg chg="add mod">
          <ac:chgData name="Hasan Singh" userId="b18fc59d7f4d001a" providerId="LiveId" clId="{1267550E-67B5-4EE5-9D61-BED6D112F78D}" dt="2024-08-07T08:25:53.196" v="4826" actId="1076"/>
          <ac:spMkLst>
            <pc:docMk/>
            <pc:sldMk cId="3167064293" sldId="287"/>
            <ac:spMk id="8" creationId="{04FDA97F-B06D-E462-6A1F-81672A2A4CE5}"/>
          </ac:spMkLst>
        </pc:spChg>
      </pc:sldChg>
      <pc:sldChg chg="addSp delSp modSp new mod">
        <pc:chgData name="Hasan Singh" userId="b18fc59d7f4d001a" providerId="LiveId" clId="{1267550E-67B5-4EE5-9D61-BED6D112F78D}" dt="2024-08-07T08:48:14.538" v="5002" actId="1076"/>
        <pc:sldMkLst>
          <pc:docMk/>
          <pc:sldMk cId="437096260" sldId="288"/>
        </pc:sldMkLst>
        <pc:spChg chg="del">
          <ac:chgData name="Hasan Singh" userId="b18fc59d7f4d001a" providerId="LiveId" clId="{1267550E-67B5-4EE5-9D61-BED6D112F78D}" dt="2024-08-07T08:47:01.409" v="4968" actId="478"/>
          <ac:spMkLst>
            <pc:docMk/>
            <pc:sldMk cId="437096260" sldId="288"/>
            <ac:spMk id="2" creationId="{6F80E687-ABC1-7A25-C9DF-336EE0D93E84}"/>
          </ac:spMkLst>
        </pc:spChg>
        <pc:spChg chg="del">
          <ac:chgData name="Hasan Singh" userId="b18fc59d7f4d001a" providerId="LiveId" clId="{1267550E-67B5-4EE5-9D61-BED6D112F78D}" dt="2024-08-07T08:47:01.409" v="4968" actId="478"/>
          <ac:spMkLst>
            <pc:docMk/>
            <pc:sldMk cId="437096260" sldId="288"/>
            <ac:spMk id="3" creationId="{3FADF520-84C6-2681-8D78-B9E38D5E7F08}"/>
          </ac:spMkLst>
        </pc:spChg>
        <pc:spChg chg="add mod">
          <ac:chgData name="Hasan Singh" userId="b18fc59d7f4d001a" providerId="LiveId" clId="{1267550E-67B5-4EE5-9D61-BED6D112F78D}" dt="2024-08-07T08:48:14.538" v="5002" actId="1076"/>
          <ac:spMkLst>
            <pc:docMk/>
            <pc:sldMk cId="437096260" sldId="288"/>
            <ac:spMk id="4" creationId="{2754C521-500C-9488-1EF2-006935D0C0F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Downloads\ipll.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ownloads\iplDATA__.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ownloads\iplDATA__.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p\Downloads\iplDATA__.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ipll.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hp\Downloads\ipll.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ipll.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ipll.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ipll.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wnloads\iplDATA_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wnloads\iplDATA__.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ownloads\iplDATA__.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bg1"/>
                </a:solidFill>
                <a:latin typeface="+mn-lt"/>
                <a:ea typeface="+mn-ea"/>
                <a:cs typeface="+mn-cs"/>
              </a:defRPr>
            </a:pPr>
            <a:r>
              <a:rPr lang="en-US" sz="2400" dirty="0"/>
              <a:t>Aggressive batsman</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BATTERS!$B$1</c:f>
              <c:strCache>
                <c:ptCount val="1"/>
                <c:pt idx="0">
                  <c:v>runs</c:v>
                </c:pt>
              </c:strCache>
            </c:strRef>
          </c:tx>
          <c:spPr>
            <a:solidFill>
              <a:schemeClr val="accent2"/>
            </a:solidFill>
            <a:ln>
              <a:noFill/>
            </a:ln>
            <a:effectLst/>
          </c:spPr>
          <c:invertIfNegative val="0"/>
          <c:cat>
            <c:strRef>
              <c:f>BATTERS!$A$2:$A$11</c:f>
              <c:strCache>
                <c:ptCount val="10"/>
                <c:pt idx="0">
                  <c:v>AD Russell</c:v>
                </c:pt>
                <c:pt idx="1">
                  <c:v>SP Narine</c:v>
                </c:pt>
                <c:pt idx="2">
                  <c:v>HH Pandya</c:v>
                </c:pt>
                <c:pt idx="3">
                  <c:v>V Sehwag</c:v>
                </c:pt>
                <c:pt idx="4">
                  <c:v>GJ Maxwell</c:v>
                </c:pt>
                <c:pt idx="5">
                  <c:v>AB de Villiers</c:v>
                </c:pt>
                <c:pt idx="6">
                  <c:v>RR Pant</c:v>
                </c:pt>
                <c:pt idx="7">
                  <c:v>CH Gayle</c:v>
                </c:pt>
                <c:pt idx="8">
                  <c:v>KA Pollard</c:v>
                </c:pt>
                <c:pt idx="9">
                  <c:v>JC Buttler</c:v>
                </c:pt>
              </c:strCache>
            </c:strRef>
          </c:cat>
          <c:val>
            <c:numRef>
              <c:f>BATTERS!$B$2:$B$11</c:f>
              <c:numCache>
                <c:formatCode>General</c:formatCode>
                <c:ptCount val="10"/>
                <c:pt idx="0">
                  <c:v>1544</c:v>
                </c:pt>
                <c:pt idx="1">
                  <c:v>921</c:v>
                </c:pt>
                <c:pt idx="2">
                  <c:v>1378</c:v>
                </c:pt>
                <c:pt idx="3">
                  <c:v>2819</c:v>
                </c:pt>
                <c:pt idx="4">
                  <c:v>1554</c:v>
                </c:pt>
                <c:pt idx="5">
                  <c:v>4930</c:v>
                </c:pt>
                <c:pt idx="6">
                  <c:v>2120</c:v>
                </c:pt>
                <c:pt idx="7">
                  <c:v>4912</c:v>
                </c:pt>
                <c:pt idx="8">
                  <c:v>3089</c:v>
                </c:pt>
                <c:pt idx="9">
                  <c:v>1750</c:v>
                </c:pt>
              </c:numCache>
            </c:numRef>
          </c:val>
          <c:extLst>
            <c:ext xmlns:c16="http://schemas.microsoft.com/office/drawing/2014/chart" uri="{C3380CC4-5D6E-409C-BE32-E72D297353CC}">
              <c16:uniqueId val="{00000000-7151-4A4E-A589-CADA75A31F7F}"/>
            </c:ext>
          </c:extLst>
        </c:ser>
        <c:ser>
          <c:idx val="1"/>
          <c:order val="1"/>
          <c:tx>
            <c:strRef>
              <c:f>BATTERS!$C$1</c:f>
              <c:strCache>
                <c:ptCount val="1"/>
                <c:pt idx="0">
                  <c:v>balls</c:v>
                </c:pt>
              </c:strCache>
            </c:strRef>
          </c:tx>
          <c:spPr>
            <a:solidFill>
              <a:schemeClr val="accent4"/>
            </a:solidFill>
            <a:ln>
              <a:noFill/>
            </a:ln>
            <a:effectLst/>
          </c:spPr>
          <c:invertIfNegative val="0"/>
          <c:cat>
            <c:strRef>
              <c:f>BATTERS!$A$2:$A$11</c:f>
              <c:strCache>
                <c:ptCount val="10"/>
                <c:pt idx="0">
                  <c:v>AD Russell</c:v>
                </c:pt>
                <c:pt idx="1">
                  <c:v>SP Narine</c:v>
                </c:pt>
                <c:pt idx="2">
                  <c:v>HH Pandya</c:v>
                </c:pt>
                <c:pt idx="3">
                  <c:v>V Sehwag</c:v>
                </c:pt>
                <c:pt idx="4">
                  <c:v>GJ Maxwell</c:v>
                </c:pt>
                <c:pt idx="5">
                  <c:v>AB de Villiers</c:v>
                </c:pt>
                <c:pt idx="6">
                  <c:v>RR Pant</c:v>
                </c:pt>
                <c:pt idx="7">
                  <c:v>CH Gayle</c:v>
                </c:pt>
                <c:pt idx="8">
                  <c:v>KA Pollard</c:v>
                </c:pt>
                <c:pt idx="9">
                  <c:v>JC Buttler</c:v>
                </c:pt>
              </c:strCache>
            </c:strRef>
          </c:cat>
          <c:val>
            <c:numRef>
              <c:f>BATTERS!$C$2:$C$11</c:f>
              <c:numCache>
                <c:formatCode>General</c:formatCode>
                <c:ptCount val="10"/>
                <c:pt idx="0">
                  <c:v>832</c:v>
                </c:pt>
                <c:pt idx="1">
                  <c:v>543</c:v>
                </c:pt>
                <c:pt idx="2">
                  <c:v>847</c:v>
                </c:pt>
                <c:pt idx="3">
                  <c:v>1755</c:v>
                </c:pt>
                <c:pt idx="4">
                  <c:v>973</c:v>
                </c:pt>
                <c:pt idx="5">
                  <c:v>3192</c:v>
                </c:pt>
                <c:pt idx="6">
                  <c:v>1368</c:v>
                </c:pt>
                <c:pt idx="7">
                  <c:v>3179</c:v>
                </c:pt>
                <c:pt idx="8">
                  <c:v>2017</c:v>
                </c:pt>
                <c:pt idx="9">
                  <c:v>1146</c:v>
                </c:pt>
              </c:numCache>
            </c:numRef>
          </c:val>
          <c:extLst>
            <c:ext xmlns:c16="http://schemas.microsoft.com/office/drawing/2014/chart" uri="{C3380CC4-5D6E-409C-BE32-E72D297353CC}">
              <c16:uniqueId val="{00000001-7151-4A4E-A589-CADA75A31F7F}"/>
            </c:ext>
          </c:extLst>
        </c:ser>
        <c:dLbls>
          <c:showLegendKey val="0"/>
          <c:showVal val="0"/>
          <c:showCatName val="0"/>
          <c:showSerName val="0"/>
          <c:showPercent val="0"/>
          <c:showBubbleSize val="0"/>
        </c:dLbls>
        <c:gapWidth val="219"/>
        <c:overlap val="-27"/>
        <c:axId val="2108523952"/>
        <c:axId val="2108526352"/>
      </c:barChart>
      <c:catAx>
        <c:axId val="210852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2108526352"/>
        <c:crosses val="autoZero"/>
        <c:auto val="1"/>
        <c:lblAlgn val="ctr"/>
        <c:lblOffset val="100"/>
        <c:noMultiLvlLbl val="0"/>
      </c:catAx>
      <c:valAx>
        <c:axId val="2108526352"/>
        <c:scaling>
          <c:orientation val="minMax"/>
          <c:max val="500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2108523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accent4">
        <a:lumMod val="60000"/>
        <a:lumOff val="40000"/>
      </a:schemeClr>
    </a:solidFill>
    <a:ln w="9525" cap="flat" cmpd="sng" algn="ctr">
      <a:solidFill>
        <a:schemeClr val="tx1">
          <a:lumMod val="15000"/>
          <a:lumOff val="85000"/>
        </a:schemeClr>
      </a:solidFill>
      <a:round/>
    </a:ln>
    <a:effectLst/>
  </c:spPr>
  <c:txPr>
    <a:bodyPr/>
    <a:lstStyle/>
    <a:p>
      <a:pPr>
        <a:defRPr sz="1200" b="1">
          <a:solidFill>
            <a:schemeClr val="bg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accent1">
                    <a:lumMod val="50000"/>
                  </a:schemeClr>
                </a:solidFill>
                <a:latin typeface="+mn-lt"/>
                <a:ea typeface="+mn-ea"/>
                <a:cs typeface="+mn-cs"/>
              </a:defRPr>
            </a:pPr>
            <a:r>
              <a:rPr lang="en-US" dirty="0"/>
              <a:t>Extra runs given by bowler's</a:t>
            </a:r>
          </a:p>
        </c:rich>
      </c:tx>
      <c:layout>
        <c:manualLayout>
          <c:xMode val="edge"/>
          <c:yMode val="edge"/>
          <c:x val="0.27370738453957177"/>
          <c:y val="4.8056143702585027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accent1">
                  <a:lumMod val="50000"/>
                </a:schemeClr>
              </a:solidFill>
              <a:latin typeface="+mn-lt"/>
              <a:ea typeface="+mn-ea"/>
              <a:cs typeface="+mn-cs"/>
            </a:defRPr>
          </a:pPr>
          <a:endParaRPr lang="en-US"/>
        </a:p>
      </c:txPr>
    </c:title>
    <c:autoTitleDeleted val="0"/>
    <c:plotArea>
      <c:layout/>
      <c:pieChart>
        <c:varyColors val="1"/>
        <c:ser>
          <c:idx val="0"/>
          <c:order val="0"/>
          <c:tx>
            <c:strRef>
              <c:f>Sheet1!$C$2</c:f>
              <c:strCache>
                <c:ptCount val="1"/>
                <c:pt idx="0">
                  <c:v>extra_runs_given</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9979-4619-B3A6-83CACAAE7E5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9979-4619-B3A6-83CACAAE7E5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9979-4619-B3A6-83CACAAE7E5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9979-4619-B3A6-83CACAAE7E5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9979-4619-B3A6-83CACAAE7E5E}"/>
              </c:ext>
            </c:extLst>
          </c:dPt>
          <c:dLbls>
            <c:spPr>
              <a:noFill/>
              <a:ln>
                <a:noFill/>
              </a:ln>
              <a:effectLst/>
            </c:spPr>
            <c:txPr>
              <a:bodyPr rot="0" spcFirstLastPara="1" vertOverflow="ellipsis" vert="horz" wrap="square" anchor="ctr" anchorCtr="1"/>
              <a:lstStyle/>
              <a:p>
                <a:pPr>
                  <a:defRPr sz="2000" b="1" i="0" u="none" strike="noStrike" kern="1200" baseline="0">
                    <a:solidFill>
                      <a:schemeClr val="accent1">
                        <a:lumMod val="50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Sheet1!$B$3:$B$7</c:f>
              <c:strCache>
                <c:ptCount val="5"/>
                <c:pt idx="0">
                  <c:v>SL Malinga</c:v>
                </c:pt>
                <c:pt idx="1">
                  <c:v>P Kumar</c:v>
                </c:pt>
                <c:pt idx="2">
                  <c:v>UT Yadav</c:v>
                </c:pt>
                <c:pt idx="3">
                  <c:v>DJ Bravo</c:v>
                </c:pt>
                <c:pt idx="4">
                  <c:v>B Kumar</c:v>
                </c:pt>
              </c:strCache>
            </c:strRef>
          </c:cat>
          <c:val>
            <c:numRef>
              <c:f>Sheet1!$C$3:$C$7</c:f>
              <c:numCache>
                <c:formatCode>General</c:formatCode>
                <c:ptCount val="5"/>
                <c:pt idx="0">
                  <c:v>293</c:v>
                </c:pt>
                <c:pt idx="1">
                  <c:v>236</c:v>
                </c:pt>
                <c:pt idx="2">
                  <c:v>226</c:v>
                </c:pt>
                <c:pt idx="3">
                  <c:v>210</c:v>
                </c:pt>
                <c:pt idx="4">
                  <c:v>201</c:v>
                </c:pt>
              </c:numCache>
            </c:numRef>
          </c:val>
          <c:extLst>
            <c:ext xmlns:c16="http://schemas.microsoft.com/office/drawing/2014/chart" uri="{C3380CC4-5D6E-409C-BE32-E72D297353CC}">
              <c16:uniqueId val="{0000000A-9979-4619-B3A6-83CACAAE7E5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accent1">
                  <a:lumMod val="50000"/>
                </a:schemeClr>
              </a:solidFill>
              <a:latin typeface="+mn-lt"/>
              <a:ea typeface="+mn-ea"/>
              <a:cs typeface="+mn-cs"/>
            </a:defRPr>
          </a:pPr>
          <a:endParaRPr lang="en-US"/>
        </a:p>
      </c:txPr>
    </c:legend>
    <c:plotVisOnly val="1"/>
    <c:dispBlanksAs val="gap"/>
    <c:showDLblsOverMax val="0"/>
  </c:chart>
  <c:spPr>
    <a:solidFill>
      <a:srgbClr val="B3B3B3"/>
    </a:solidFill>
    <a:ln>
      <a:noFill/>
    </a:ln>
    <a:effectLst/>
  </c:spPr>
  <c:txPr>
    <a:bodyPr/>
    <a:lstStyle/>
    <a:p>
      <a:pPr>
        <a:defRPr sz="2000" b="1">
          <a:solidFill>
            <a:schemeClr val="accent1">
              <a:lumMod val="50000"/>
            </a:schemeClr>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bg1">
                    <a:lumMod val="95000"/>
                    <a:lumOff val="5000"/>
                  </a:schemeClr>
                </a:solidFill>
                <a:latin typeface="+mn-lt"/>
                <a:ea typeface="+mn-ea"/>
                <a:cs typeface="+mn-cs"/>
              </a:defRPr>
            </a:pPr>
            <a:r>
              <a:rPr lang="en-US"/>
              <a:t>Total runs scored in venue's</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bg1">
                  <a:lumMod val="95000"/>
                  <a:lumOff val="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Sheet1!$C$20</c:f>
              <c:strCache>
                <c:ptCount val="1"/>
                <c:pt idx="0">
                  <c:v>total_runs_scored</c:v>
                </c:pt>
              </c:strCache>
            </c:strRef>
          </c:tx>
          <c:spPr>
            <a:solidFill>
              <a:schemeClr val="accent1"/>
            </a:solidFill>
            <a:ln>
              <a:noFill/>
            </a:ln>
            <a:effectLst/>
          </c:spPr>
          <c:invertIfNegative val="0"/>
          <c:cat>
            <c:strRef>
              <c:f>Sheet1!$B$21:$B$56</c:f>
              <c:strCache>
                <c:ptCount val="36"/>
                <c:pt idx="0">
                  <c:v>Eden Gardens</c:v>
                </c:pt>
                <c:pt idx="1">
                  <c:v>Wankhede Stadium</c:v>
                </c:pt>
                <c:pt idx="2">
                  <c:v>Feroz Shah Kotla</c:v>
                </c:pt>
                <c:pt idx="3">
                  <c:v>M Chinnaswamy Stadium</c:v>
                </c:pt>
                <c:pt idx="4">
                  <c:v>Rajiv Gandhi International Stadium, Uppal</c:v>
                </c:pt>
                <c:pt idx="5">
                  <c:v>MA Chidambaram Stadium, Chepauk</c:v>
                </c:pt>
                <c:pt idx="6">
                  <c:v>Sawai Mansingh Stadium</c:v>
                </c:pt>
                <c:pt idx="7">
                  <c:v>Punjab Cricket Association Stadium, Mohali</c:v>
                </c:pt>
                <c:pt idx="8">
                  <c:v>Dubai International Cricket Stadium</c:v>
                </c:pt>
                <c:pt idx="9">
                  <c:v>Sheikh Zayed Stadium</c:v>
                </c:pt>
                <c:pt idx="10">
                  <c:v>Punjab Cricket Association IS Bindra Stadium, Mohali</c:v>
                </c:pt>
                <c:pt idx="11">
                  <c:v>Maharashtra Cricket Association Stadium</c:v>
                </c:pt>
                <c:pt idx="12">
                  <c:v>Sharjah Cricket Stadium</c:v>
                </c:pt>
                <c:pt idx="13">
                  <c:v>M.Chinnaswamy Stadium</c:v>
                </c:pt>
                <c:pt idx="14">
                  <c:v>Dr DY Patil Sports Academy</c:v>
                </c:pt>
                <c:pt idx="15">
                  <c:v>Subrata Roy Sahara Stadium</c:v>
                </c:pt>
                <c:pt idx="16">
                  <c:v>Kingsmead</c:v>
                </c:pt>
                <c:pt idx="17">
                  <c:v>Brabourne Stadium</c:v>
                </c:pt>
                <c:pt idx="18">
                  <c:v>Dr. Y.S. Rajasekhara Reddy ACA-VDCA Cricket Stadium</c:v>
                </c:pt>
                <c:pt idx="19">
                  <c:v>Sardar Patel Stadium, Motera</c:v>
                </c:pt>
                <c:pt idx="20">
                  <c:v>SuperSport Park</c:v>
                </c:pt>
                <c:pt idx="21">
                  <c:v>Saurashtra Cricket Association Stadium</c:v>
                </c:pt>
                <c:pt idx="22">
                  <c:v>Himachal Pradesh Cricket Association Stadium</c:v>
                </c:pt>
                <c:pt idx="23">
                  <c:v>Holkar Cricket Stadium</c:v>
                </c:pt>
                <c:pt idx="24">
                  <c:v>New Wanderers Stadium</c:v>
                </c:pt>
                <c:pt idx="25">
                  <c:v>Barabati Stadium</c:v>
                </c:pt>
                <c:pt idx="26">
                  <c:v>JSCA International Stadium Complex</c:v>
                </c:pt>
                <c:pt idx="27">
                  <c:v>St George's Park</c:v>
                </c:pt>
                <c:pt idx="28">
                  <c:v>Newlands</c:v>
                </c:pt>
                <c:pt idx="29">
                  <c:v>Shaheed Veer Narayan Singh International Stadium</c:v>
                </c:pt>
                <c:pt idx="30">
                  <c:v>Nehru Stadium</c:v>
                </c:pt>
                <c:pt idx="31">
                  <c:v>Green Park</c:v>
                </c:pt>
                <c:pt idx="32">
                  <c:v>De Beers Diamond Oval</c:v>
                </c:pt>
                <c:pt idx="33">
                  <c:v>Vidarbha Cricket Association Stadium, Jamtha</c:v>
                </c:pt>
                <c:pt idx="34">
                  <c:v>Buffalo Park</c:v>
                </c:pt>
                <c:pt idx="35">
                  <c:v>OUTsurance Oval</c:v>
                </c:pt>
              </c:strCache>
            </c:strRef>
          </c:cat>
          <c:val>
            <c:numRef>
              <c:f>Sheet1!$C$21:$C$56</c:f>
              <c:numCache>
                <c:formatCode>General</c:formatCode>
                <c:ptCount val="36"/>
                <c:pt idx="0">
                  <c:v>23658</c:v>
                </c:pt>
                <c:pt idx="1">
                  <c:v>23390</c:v>
                </c:pt>
                <c:pt idx="2">
                  <c:v>22947</c:v>
                </c:pt>
                <c:pt idx="3">
                  <c:v>20237</c:v>
                </c:pt>
                <c:pt idx="4">
                  <c:v>19484</c:v>
                </c:pt>
                <c:pt idx="5">
                  <c:v>17821</c:v>
                </c:pt>
                <c:pt idx="6">
                  <c:v>14264</c:v>
                </c:pt>
                <c:pt idx="7">
                  <c:v>10987</c:v>
                </c:pt>
                <c:pt idx="8">
                  <c:v>10402</c:v>
                </c:pt>
                <c:pt idx="9">
                  <c:v>8830</c:v>
                </c:pt>
                <c:pt idx="10">
                  <c:v>7021</c:v>
                </c:pt>
                <c:pt idx="11">
                  <c:v>6780</c:v>
                </c:pt>
                <c:pt idx="12">
                  <c:v>5924</c:v>
                </c:pt>
                <c:pt idx="13">
                  <c:v>5127</c:v>
                </c:pt>
                <c:pt idx="14">
                  <c:v>4810</c:v>
                </c:pt>
                <c:pt idx="15">
                  <c:v>4755</c:v>
                </c:pt>
                <c:pt idx="16">
                  <c:v>4353</c:v>
                </c:pt>
                <c:pt idx="17">
                  <c:v>3842</c:v>
                </c:pt>
                <c:pt idx="18">
                  <c:v>3746</c:v>
                </c:pt>
                <c:pt idx="19">
                  <c:v>3746</c:v>
                </c:pt>
                <c:pt idx="20">
                  <c:v>3653</c:v>
                </c:pt>
                <c:pt idx="21">
                  <c:v>3316</c:v>
                </c:pt>
                <c:pt idx="22">
                  <c:v>2897</c:v>
                </c:pt>
                <c:pt idx="23">
                  <c:v>2872</c:v>
                </c:pt>
                <c:pt idx="24">
                  <c:v>2292</c:v>
                </c:pt>
                <c:pt idx="25">
                  <c:v>2278</c:v>
                </c:pt>
                <c:pt idx="26">
                  <c:v>2056</c:v>
                </c:pt>
                <c:pt idx="27">
                  <c:v>2033</c:v>
                </c:pt>
                <c:pt idx="28">
                  <c:v>1764</c:v>
                </c:pt>
                <c:pt idx="29">
                  <c:v>1741</c:v>
                </c:pt>
                <c:pt idx="30">
                  <c:v>1363</c:v>
                </c:pt>
                <c:pt idx="31">
                  <c:v>1298</c:v>
                </c:pt>
                <c:pt idx="32">
                  <c:v>897</c:v>
                </c:pt>
                <c:pt idx="33">
                  <c:v>882</c:v>
                </c:pt>
                <c:pt idx="34">
                  <c:v>799</c:v>
                </c:pt>
                <c:pt idx="35">
                  <c:v>529</c:v>
                </c:pt>
              </c:numCache>
            </c:numRef>
          </c:val>
          <c:extLst>
            <c:ext xmlns:c16="http://schemas.microsoft.com/office/drawing/2014/chart" uri="{C3380CC4-5D6E-409C-BE32-E72D297353CC}">
              <c16:uniqueId val="{00000000-1648-4C02-B59A-AE9F51C3925E}"/>
            </c:ext>
          </c:extLst>
        </c:ser>
        <c:dLbls>
          <c:showLegendKey val="0"/>
          <c:showVal val="0"/>
          <c:showCatName val="0"/>
          <c:showSerName val="0"/>
          <c:showPercent val="0"/>
          <c:showBubbleSize val="0"/>
        </c:dLbls>
        <c:gapWidth val="182"/>
        <c:axId val="1066454656"/>
        <c:axId val="1066456096"/>
      </c:barChart>
      <c:catAx>
        <c:axId val="10664546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95000"/>
                    <a:lumOff val="5000"/>
                  </a:schemeClr>
                </a:solidFill>
                <a:latin typeface="+mn-lt"/>
                <a:ea typeface="+mn-ea"/>
                <a:cs typeface="+mn-cs"/>
              </a:defRPr>
            </a:pPr>
            <a:endParaRPr lang="en-US"/>
          </a:p>
        </c:txPr>
        <c:crossAx val="1066456096"/>
        <c:crosses val="autoZero"/>
        <c:auto val="1"/>
        <c:lblAlgn val="ctr"/>
        <c:lblOffset val="100"/>
        <c:noMultiLvlLbl val="0"/>
      </c:catAx>
      <c:valAx>
        <c:axId val="1066456096"/>
        <c:scaling>
          <c:orientation val="minMax"/>
          <c:max val="24000"/>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lumMod val="95000"/>
                    <a:lumOff val="5000"/>
                  </a:schemeClr>
                </a:solidFill>
                <a:latin typeface="+mn-lt"/>
                <a:ea typeface="+mn-ea"/>
                <a:cs typeface="+mn-cs"/>
              </a:defRPr>
            </a:pPr>
            <a:endParaRPr lang="en-US"/>
          </a:p>
        </c:txPr>
        <c:crossAx val="1066454656"/>
        <c:crosses val="autoZero"/>
        <c:crossBetween val="between"/>
      </c:valAx>
      <c:spPr>
        <a:noFill/>
        <a:ln>
          <a:noFill/>
        </a:ln>
        <a:effectLst/>
      </c:spPr>
    </c:plotArea>
    <c:plotVisOnly val="1"/>
    <c:dispBlanksAs val="gap"/>
    <c:showDLblsOverMax val="0"/>
  </c:chart>
  <c:spPr>
    <a:solidFill>
      <a:srgbClr val="D6DCAB"/>
    </a:solidFill>
    <a:ln>
      <a:noFill/>
    </a:ln>
    <a:effectLst/>
  </c:spPr>
  <c:txPr>
    <a:bodyPr/>
    <a:lstStyle/>
    <a:p>
      <a:pPr>
        <a:defRPr sz="1400" b="1">
          <a:solidFill>
            <a:schemeClr val="bg1">
              <a:lumMod val="95000"/>
              <a:lumOff val="5000"/>
            </a:schemeClr>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dirty="0"/>
              <a:t>Total runs scored in Eden gardens</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Sheet1!$C$59</c:f>
              <c:strCache>
                <c:ptCount val="1"/>
                <c:pt idx="0">
                  <c:v>total_runs_scored</c:v>
                </c:pt>
              </c:strCache>
            </c:strRef>
          </c:tx>
          <c:spPr>
            <a:solidFill>
              <a:schemeClr val="accent1"/>
            </a:solidFill>
            <a:ln>
              <a:noFill/>
            </a:ln>
            <a:effectLst/>
          </c:spPr>
          <c:invertIfNegative val="0"/>
          <c:cat>
            <c:numRef>
              <c:f>Sheet1!$B$60:$B$70</c:f>
              <c:numCache>
                <c:formatCode>General</c:formatCode>
                <c:ptCount val="11"/>
                <c:pt idx="0">
                  <c:v>2018</c:v>
                </c:pt>
                <c:pt idx="1">
                  <c:v>2019</c:v>
                </c:pt>
                <c:pt idx="2">
                  <c:v>2015</c:v>
                </c:pt>
                <c:pt idx="3">
                  <c:v>2013</c:v>
                </c:pt>
                <c:pt idx="4">
                  <c:v>2017</c:v>
                </c:pt>
                <c:pt idx="5">
                  <c:v>2010</c:v>
                </c:pt>
                <c:pt idx="6">
                  <c:v>2016</c:v>
                </c:pt>
                <c:pt idx="7">
                  <c:v>2012</c:v>
                </c:pt>
                <c:pt idx="8">
                  <c:v>2011</c:v>
                </c:pt>
                <c:pt idx="9">
                  <c:v>2008</c:v>
                </c:pt>
                <c:pt idx="10">
                  <c:v>2014</c:v>
                </c:pt>
              </c:numCache>
            </c:numRef>
          </c:cat>
          <c:val>
            <c:numRef>
              <c:f>Sheet1!$C$60:$C$70</c:f>
              <c:numCache>
                <c:formatCode>General</c:formatCode>
                <c:ptCount val="11"/>
                <c:pt idx="0">
                  <c:v>2885</c:v>
                </c:pt>
                <c:pt idx="1">
                  <c:v>2651</c:v>
                </c:pt>
                <c:pt idx="2">
                  <c:v>2386</c:v>
                </c:pt>
                <c:pt idx="3">
                  <c:v>2304</c:v>
                </c:pt>
                <c:pt idx="4">
                  <c:v>2194</c:v>
                </c:pt>
                <c:pt idx="5">
                  <c:v>2167</c:v>
                </c:pt>
                <c:pt idx="6">
                  <c:v>2073</c:v>
                </c:pt>
                <c:pt idx="7">
                  <c:v>2012</c:v>
                </c:pt>
                <c:pt idx="8">
                  <c:v>1854</c:v>
                </c:pt>
                <c:pt idx="9">
                  <c:v>1843</c:v>
                </c:pt>
                <c:pt idx="10">
                  <c:v>1289</c:v>
                </c:pt>
              </c:numCache>
            </c:numRef>
          </c:val>
          <c:extLst>
            <c:ext xmlns:c16="http://schemas.microsoft.com/office/drawing/2014/chart" uri="{C3380CC4-5D6E-409C-BE32-E72D297353CC}">
              <c16:uniqueId val="{00000000-818C-4CFF-8FAE-6C0075FC9745}"/>
            </c:ext>
          </c:extLst>
        </c:ser>
        <c:dLbls>
          <c:showLegendKey val="0"/>
          <c:showVal val="0"/>
          <c:showCatName val="0"/>
          <c:showSerName val="0"/>
          <c:showPercent val="0"/>
          <c:showBubbleSize val="0"/>
        </c:dLbls>
        <c:gapWidth val="219"/>
        <c:overlap val="-27"/>
        <c:axId val="1079541584"/>
        <c:axId val="1079550224"/>
      </c:barChart>
      <c:catAx>
        <c:axId val="1079541584"/>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dirty="0"/>
                  <a:t>Year’s</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79550224"/>
        <c:crosses val="autoZero"/>
        <c:auto val="1"/>
        <c:lblAlgn val="ctr"/>
        <c:lblOffset val="100"/>
        <c:noMultiLvlLbl val="0"/>
      </c:catAx>
      <c:valAx>
        <c:axId val="107955022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079541584"/>
        <c:crosses val="autoZero"/>
        <c:crossBetween val="between"/>
      </c:valAx>
      <c:spPr>
        <a:noFill/>
        <a:ln>
          <a:noFill/>
        </a:ln>
        <a:effectLst/>
      </c:spPr>
    </c:plotArea>
    <c:plotVisOnly val="1"/>
    <c:dispBlanksAs val="gap"/>
    <c:showDLblsOverMax val="0"/>
  </c:chart>
  <c:spPr>
    <a:solidFill>
      <a:srgbClr val="5C9EA9"/>
    </a:solidFill>
    <a:ln>
      <a:noFill/>
    </a:ln>
    <a:effectLst/>
  </c:spPr>
  <c:txPr>
    <a:bodyPr/>
    <a:lstStyle/>
    <a:p>
      <a:pPr>
        <a:defRPr sz="14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r>
              <a:rPr lang="en-US" sz="2400" b="1" cap="none" spc="0" dirty="0">
                <a:ln w="0"/>
                <a:solidFill>
                  <a:schemeClr val="accent1"/>
                </a:solidFill>
                <a:effectLst>
                  <a:outerShdw blurRad="38100" dist="25400" dir="5400000" algn="ctr" rotWithShape="0">
                    <a:srgbClr val="6E747A">
                      <a:alpha val="43000"/>
                    </a:srgbClr>
                  </a:outerShdw>
                </a:effectLst>
              </a:rPr>
              <a:t>Anchor batsman</a:t>
            </a:r>
          </a:p>
        </c:rich>
      </c:tx>
      <c:overlay val="0"/>
      <c:spPr>
        <a:noFill/>
        <a:ln>
          <a:noFill/>
        </a:ln>
        <a:effectLst/>
      </c:spPr>
      <c:txPr>
        <a:bodyPr rot="0" spcFirstLastPara="1" vertOverflow="ellipsis" vert="horz" wrap="square" anchor="ctr" anchorCtr="1"/>
        <a:lstStyle/>
        <a:p>
          <a:pPr>
            <a:defRPr sz="2400" b="1"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lotArea>
      <c:layout/>
      <c:barChart>
        <c:barDir val="col"/>
        <c:grouping val="clustered"/>
        <c:varyColors val="0"/>
        <c:ser>
          <c:idx val="0"/>
          <c:order val="0"/>
          <c:tx>
            <c:strRef>
              <c:f>BATTERS!$H$19</c:f>
              <c:strCache>
                <c:ptCount val="1"/>
                <c:pt idx="0">
                  <c:v>matches</c:v>
                </c:pt>
              </c:strCache>
            </c:strRef>
          </c:tx>
          <c:spPr>
            <a:solidFill>
              <a:schemeClr val="accent1"/>
            </a:solidFill>
            <a:ln>
              <a:noFill/>
            </a:ln>
            <a:effectLst/>
          </c:spPr>
          <c:invertIfNegative val="0"/>
          <c:cat>
            <c:strRef>
              <c:f>BATTERS!$G$20:$G$29</c:f>
              <c:strCache>
                <c:ptCount val="10"/>
                <c:pt idx="0">
                  <c:v>AB de Villiers</c:v>
                </c:pt>
                <c:pt idx="1">
                  <c:v>ML Hayden</c:v>
                </c:pt>
                <c:pt idx="2">
                  <c:v>KL Rahul</c:v>
                </c:pt>
                <c:pt idx="3">
                  <c:v>CH Gayle</c:v>
                </c:pt>
                <c:pt idx="4">
                  <c:v>DA Warner</c:v>
                </c:pt>
                <c:pt idx="5">
                  <c:v>JP Duminy</c:v>
                </c:pt>
                <c:pt idx="6">
                  <c:v>LMP Simmons</c:v>
                </c:pt>
                <c:pt idx="7">
                  <c:v>SE Marsh</c:v>
                </c:pt>
                <c:pt idx="8">
                  <c:v>KS Williamson</c:v>
                </c:pt>
                <c:pt idx="9">
                  <c:v>MEK Hussey</c:v>
                </c:pt>
              </c:strCache>
            </c:strRef>
          </c:cat>
          <c:val>
            <c:numRef>
              <c:f>BATTERS!$H$20:$H$29</c:f>
              <c:numCache>
                <c:formatCode>General</c:formatCode>
                <c:ptCount val="10"/>
                <c:pt idx="0">
                  <c:v>156</c:v>
                </c:pt>
                <c:pt idx="1">
                  <c:v>32</c:v>
                </c:pt>
                <c:pt idx="2">
                  <c:v>72</c:v>
                </c:pt>
                <c:pt idx="3">
                  <c:v>131</c:v>
                </c:pt>
                <c:pt idx="4">
                  <c:v>142</c:v>
                </c:pt>
                <c:pt idx="5">
                  <c:v>75</c:v>
                </c:pt>
                <c:pt idx="6">
                  <c:v>29</c:v>
                </c:pt>
                <c:pt idx="7">
                  <c:v>69</c:v>
                </c:pt>
                <c:pt idx="8">
                  <c:v>52</c:v>
                </c:pt>
                <c:pt idx="9">
                  <c:v>58</c:v>
                </c:pt>
              </c:numCache>
            </c:numRef>
          </c:val>
          <c:extLst>
            <c:ext xmlns:c16="http://schemas.microsoft.com/office/drawing/2014/chart" uri="{C3380CC4-5D6E-409C-BE32-E72D297353CC}">
              <c16:uniqueId val="{00000000-54C5-45CF-8EB7-074145B6BD05}"/>
            </c:ext>
          </c:extLst>
        </c:ser>
        <c:ser>
          <c:idx val="1"/>
          <c:order val="1"/>
          <c:tx>
            <c:strRef>
              <c:f>BATTERS!$I$19</c:f>
              <c:strCache>
                <c:ptCount val="1"/>
                <c:pt idx="0">
                  <c:v>average</c:v>
                </c:pt>
              </c:strCache>
            </c:strRef>
          </c:tx>
          <c:spPr>
            <a:solidFill>
              <a:schemeClr val="accent3"/>
            </a:solidFill>
            <a:ln>
              <a:noFill/>
            </a:ln>
            <a:effectLst/>
          </c:spPr>
          <c:invertIfNegative val="0"/>
          <c:cat>
            <c:strRef>
              <c:f>BATTERS!$G$20:$G$29</c:f>
              <c:strCache>
                <c:ptCount val="10"/>
                <c:pt idx="0">
                  <c:v>AB de Villiers</c:v>
                </c:pt>
                <c:pt idx="1">
                  <c:v>ML Hayden</c:v>
                </c:pt>
                <c:pt idx="2">
                  <c:v>KL Rahul</c:v>
                </c:pt>
                <c:pt idx="3">
                  <c:v>CH Gayle</c:v>
                </c:pt>
                <c:pt idx="4">
                  <c:v>DA Warner</c:v>
                </c:pt>
                <c:pt idx="5">
                  <c:v>JP Duminy</c:v>
                </c:pt>
                <c:pt idx="6">
                  <c:v>LMP Simmons</c:v>
                </c:pt>
                <c:pt idx="7">
                  <c:v>SE Marsh</c:v>
                </c:pt>
                <c:pt idx="8">
                  <c:v>KS Williamson</c:v>
                </c:pt>
                <c:pt idx="9">
                  <c:v>MEK Hussey</c:v>
                </c:pt>
              </c:strCache>
            </c:strRef>
          </c:cat>
          <c:val>
            <c:numRef>
              <c:f>BATTERS!$I$20:$I$29</c:f>
              <c:numCache>
                <c:formatCode>General</c:formatCode>
                <c:ptCount val="10"/>
                <c:pt idx="0">
                  <c:v>44</c:v>
                </c:pt>
                <c:pt idx="1">
                  <c:v>44</c:v>
                </c:pt>
                <c:pt idx="2">
                  <c:v>44</c:v>
                </c:pt>
                <c:pt idx="3">
                  <c:v>43</c:v>
                </c:pt>
                <c:pt idx="4">
                  <c:v>43</c:v>
                </c:pt>
                <c:pt idx="5">
                  <c:v>43</c:v>
                </c:pt>
                <c:pt idx="6">
                  <c:v>41</c:v>
                </c:pt>
                <c:pt idx="7">
                  <c:v>40</c:v>
                </c:pt>
                <c:pt idx="8">
                  <c:v>40</c:v>
                </c:pt>
                <c:pt idx="9">
                  <c:v>39</c:v>
                </c:pt>
              </c:numCache>
            </c:numRef>
          </c:val>
          <c:extLst>
            <c:ext xmlns:c16="http://schemas.microsoft.com/office/drawing/2014/chart" uri="{C3380CC4-5D6E-409C-BE32-E72D297353CC}">
              <c16:uniqueId val="{00000001-54C5-45CF-8EB7-074145B6BD05}"/>
            </c:ext>
          </c:extLst>
        </c:ser>
        <c:dLbls>
          <c:showLegendKey val="0"/>
          <c:showVal val="0"/>
          <c:showCatName val="0"/>
          <c:showSerName val="0"/>
          <c:showPercent val="0"/>
          <c:showBubbleSize val="0"/>
        </c:dLbls>
        <c:gapWidth val="182"/>
        <c:axId val="301610288"/>
        <c:axId val="301615568"/>
      </c:barChart>
      <c:catAx>
        <c:axId val="30161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ln>
                  <a:solidFill>
                    <a:schemeClr val="bg1">
                      <a:lumMod val="95000"/>
                      <a:lumOff val="5000"/>
                    </a:schemeClr>
                  </a:solidFill>
                </a:ln>
                <a:solidFill>
                  <a:sysClr val="windowText" lastClr="000000"/>
                </a:solidFill>
                <a:latin typeface="+mn-lt"/>
                <a:ea typeface="+mn-ea"/>
                <a:cs typeface="+mn-cs"/>
              </a:defRPr>
            </a:pPr>
            <a:endParaRPr lang="en-US"/>
          </a:p>
        </c:txPr>
        <c:crossAx val="301615568"/>
        <c:crosses val="autoZero"/>
        <c:auto val="1"/>
        <c:lblAlgn val="ctr"/>
        <c:lblOffset val="100"/>
        <c:noMultiLvlLbl val="0"/>
      </c:catAx>
      <c:valAx>
        <c:axId val="301615568"/>
        <c:scaling>
          <c:orientation val="minMax"/>
          <c:max val="16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cap="none" spc="0" baseline="0">
                <a:ln w="0">
                  <a:solidFill>
                    <a:schemeClr val="bg1">
                      <a:lumMod val="95000"/>
                      <a:lumOff val="5000"/>
                    </a:schemeClr>
                  </a:solidFill>
                </a:ln>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crossAx val="301610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sz="110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accent1">
                    <a:lumMod val="75000"/>
                  </a:schemeClr>
                </a:solidFill>
                <a:latin typeface="+mn-lt"/>
                <a:ea typeface="+mn-ea"/>
                <a:cs typeface="+mn-cs"/>
              </a:defRPr>
            </a:pPr>
            <a:r>
              <a:rPr lang="en-US" sz="2000" dirty="0"/>
              <a:t>Hard-hitting batsman</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accent1">
                  <a:lumMod val="75000"/>
                </a:schemeClr>
              </a:solidFill>
              <a:latin typeface="+mn-lt"/>
              <a:ea typeface="+mn-ea"/>
              <a:cs typeface="+mn-cs"/>
            </a:defRPr>
          </a:pPr>
          <a:endParaRPr lang="en-US"/>
        </a:p>
      </c:txPr>
    </c:title>
    <c:autoTitleDeleted val="0"/>
    <c:plotArea>
      <c:layout>
        <c:manualLayout>
          <c:layoutTarget val="inner"/>
          <c:xMode val="edge"/>
          <c:yMode val="edge"/>
          <c:x val="9.1326338560353743E-2"/>
          <c:y val="0.20358814523184601"/>
          <c:w val="0.66675258253879754"/>
          <c:h val="0.55639180519101783"/>
        </c:manualLayout>
      </c:layout>
      <c:barChart>
        <c:barDir val="col"/>
        <c:grouping val="clustered"/>
        <c:varyColors val="0"/>
        <c:ser>
          <c:idx val="0"/>
          <c:order val="0"/>
          <c:tx>
            <c:strRef>
              <c:f>BATTERS!$I$35</c:f>
              <c:strCache>
                <c:ptCount val="1"/>
                <c:pt idx="0">
                  <c:v>total_runs</c:v>
                </c:pt>
              </c:strCache>
            </c:strRef>
          </c:tx>
          <c:spPr>
            <a:solidFill>
              <a:schemeClr val="accent6">
                <a:lumMod val="75000"/>
              </a:schemeClr>
            </a:solidFill>
            <a:ln>
              <a:noFill/>
            </a:ln>
            <a:effectLst/>
          </c:spPr>
          <c:invertIfNegative val="0"/>
          <c:cat>
            <c:strRef>
              <c:f>BATTERS!$H$36:$H$45</c:f>
              <c:strCache>
                <c:ptCount val="10"/>
                <c:pt idx="0">
                  <c:v>CH Gayle</c:v>
                </c:pt>
                <c:pt idx="1">
                  <c:v>V Kohli</c:v>
                </c:pt>
                <c:pt idx="2">
                  <c:v>DA Warner</c:v>
                </c:pt>
                <c:pt idx="3">
                  <c:v>SK Raina</c:v>
                </c:pt>
                <c:pt idx="4">
                  <c:v>RG Sharma</c:v>
                </c:pt>
                <c:pt idx="5">
                  <c:v>S Dhawan</c:v>
                </c:pt>
                <c:pt idx="6">
                  <c:v>AB de Villiers</c:v>
                </c:pt>
                <c:pt idx="7">
                  <c:v>RV Uthappa</c:v>
                </c:pt>
                <c:pt idx="8">
                  <c:v>SR Watson</c:v>
                </c:pt>
                <c:pt idx="9">
                  <c:v>MS Dhoni</c:v>
                </c:pt>
              </c:strCache>
            </c:strRef>
          </c:cat>
          <c:val>
            <c:numRef>
              <c:f>BATTERS!$I$36:$I$45</c:f>
              <c:numCache>
                <c:formatCode>General</c:formatCode>
                <c:ptCount val="10"/>
                <c:pt idx="0">
                  <c:v>4772</c:v>
                </c:pt>
                <c:pt idx="1">
                  <c:v>5878</c:v>
                </c:pt>
                <c:pt idx="2">
                  <c:v>5254</c:v>
                </c:pt>
                <c:pt idx="3">
                  <c:v>5368</c:v>
                </c:pt>
                <c:pt idx="4">
                  <c:v>5230</c:v>
                </c:pt>
                <c:pt idx="5">
                  <c:v>5197</c:v>
                </c:pt>
                <c:pt idx="6">
                  <c:v>4849</c:v>
                </c:pt>
                <c:pt idx="7">
                  <c:v>4607</c:v>
                </c:pt>
                <c:pt idx="8">
                  <c:v>3874</c:v>
                </c:pt>
                <c:pt idx="9">
                  <c:v>4632</c:v>
                </c:pt>
              </c:numCache>
            </c:numRef>
          </c:val>
          <c:extLst>
            <c:ext xmlns:c16="http://schemas.microsoft.com/office/drawing/2014/chart" uri="{C3380CC4-5D6E-409C-BE32-E72D297353CC}">
              <c16:uniqueId val="{00000000-FCAE-4D9A-BFC7-74C937AC9013}"/>
            </c:ext>
          </c:extLst>
        </c:ser>
        <c:ser>
          <c:idx val="1"/>
          <c:order val="1"/>
          <c:tx>
            <c:strRef>
              <c:f>BATTERS!$J$35</c:f>
              <c:strCache>
                <c:ptCount val="1"/>
                <c:pt idx="0">
                  <c:v>runs_in_boundaries</c:v>
                </c:pt>
              </c:strCache>
            </c:strRef>
          </c:tx>
          <c:spPr>
            <a:solidFill>
              <a:schemeClr val="accent2"/>
            </a:solidFill>
            <a:ln>
              <a:noFill/>
            </a:ln>
            <a:effectLst/>
          </c:spPr>
          <c:invertIfNegative val="0"/>
          <c:cat>
            <c:strRef>
              <c:f>BATTERS!$H$36:$H$45</c:f>
              <c:strCache>
                <c:ptCount val="10"/>
                <c:pt idx="0">
                  <c:v>CH Gayle</c:v>
                </c:pt>
                <c:pt idx="1">
                  <c:v>V Kohli</c:v>
                </c:pt>
                <c:pt idx="2">
                  <c:v>DA Warner</c:v>
                </c:pt>
                <c:pt idx="3">
                  <c:v>SK Raina</c:v>
                </c:pt>
                <c:pt idx="4">
                  <c:v>RG Sharma</c:v>
                </c:pt>
                <c:pt idx="5">
                  <c:v>S Dhawan</c:v>
                </c:pt>
                <c:pt idx="6">
                  <c:v>AB de Villiers</c:v>
                </c:pt>
                <c:pt idx="7">
                  <c:v>RV Uthappa</c:v>
                </c:pt>
                <c:pt idx="8">
                  <c:v>SR Watson</c:v>
                </c:pt>
                <c:pt idx="9">
                  <c:v>MS Dhoni</c:v>
                </c:pt>
              </c:strCache>
            </c:strRef>
          </c:cat>
          <c:val>
            <c:numRef>
              <c:f>BATTERS!$J$36:$J$45</c:f>
              <c:numCache>
                <c:formatCode>General</c:formatCode>
                <c:ptCount val="10"/>
                <c:pt idx="0">
                  <c:v>3630</c:v>
                </c:pt>
                <c:pt idx="1">
                  <c:v>3228</c:v>
                </c:pt>
                <c:pt idx="2">
                  <c:v>3210</c:v>
                </c:pt>
                <c:pt idx="3">
                  <c:v>3136</c:v>
                </c:pt>
                <c:pt idx="4">
                  <c:v>3116</c:v>
                </c:pt>
                <c:pt idx="5">
                  <c:v>3018</c:v>
                </c:pt>
                <c:pt idx="6">
                  <c:v>2970</c:v>
                </c:pt>
                <c:pt idx="7">
                  <c:v>2794</c:v>
                </c:pt>
                <c:pt idx="8">
                  <c:v>2644</c:v>
                </c:pt>
                <c:pt idx="9">
                  <c:v>2548</c:v>
                </c:pt>
              </c:numCache>
            </c:numRef>
          </c:val>
          <c:extLst>
            <c:ext xmlns:c16="http://schemas.microsoft.com/office/drawing/2014/chart" uri="{C3380CC4-5D6E-409C-BE32-E72D297353CC}">
              <c16:uniqueId val="{00000001-FCAE-4D9A-BFC7-74C937AC9013}"/>
            </c:ext>
          </c:extLst>
        </c:ser>
        <c:dLbls>
          <c:showLegendKey val="0"/>
          <c:showVal val="0"/>
          <c:showCatName val="0"/>
          <c:showSerName val="0"/>
          <c:showPercent val="0"/>
          <c:showBubbleSize val="0"/>
        </c:dLbls>
        <c:gapWidth val="219"/>
        <c:overlap val="-27"/>
        <c:axId val="245357728"/>
        <c:axId val="245353888"/>
      </c:barChart>
      <c:catAx>
        <c:axId val="245357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accent1">
                    <a:lumMod val="75000"/>
                  </a:schemeClr>
                </a:solidFill>
                <a:latin typeface="+mn-lt"/>
                <a:ea typeface="+mn-ea"/>
                <a:cs typeface="+mn-cs"/>
              </a:defRPr>
            </a:pPr>
            <a:endParaRPr lang="en-US"/>
          </a:p>
        </c:txPr>
        <c:crossAx val="245353888"/>
        <c:crosses val="autoZero"/>
        <c:auto val="1"/>
        <c:lblAlgn val="ctr"/>
        <c:lblOffset val="100"/>
        <c:noMultiLvlLbl val="0"/>
      </c:catAx>
      <c:valAx>
        <c:axId val="245353888"/>
        <c:scaling>
          <c:orientation val="minMax"/>
          <c:max val="600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accent1">
                    <a:lumMod val="75000"/>
                  </a:schemeClr>
                </a:solidFill>
                <a:latin typeface="+mn-lt"/>
                <a:ea typeface="+mn-ea"/>
                <a:cs typeface="+mn-cs"/>
              </a:defRPr>
            </a:pPr>
            <a:endParaRPr lang="en-US"/>
          </a:p>
        </c:txPr>
        <c:crossAx val="245357728"/>
        <c:crosses val="autoZero"/>
        <c:crossBetween val="between"/>
      </c:valAx>
      <c:spPr>
        <a:noFill/>
        <a:ln>
          <a:noFill/>
        </a:ln>
        <a:effectLst/>
      </c:spPr>
    </c:plotArea>
    <c:legend>
      <c:legendPos val="r"/>
      <c:layout>
        <c:manualLayout>
          <c:xMode val="edge"/>
          <c:yMode val="edge"/>
          <c:x val="0.74584596013741777"/>
          <c:y val="0.35468686205890926"/>
          <c:w val="0.23193175807996341"/>
          <c:h val="0.24421405657626125"/>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accent1">
                  <a:lumMod val="75000"/>
                </a:schemeClr>
              </a:solidFill>
              <a:latin typeface="+mn-lt"/>
              <a:ea typeface="+mn-ea"/>
              <a:cs typeface="+mn-cs"/>
            </a:defRPr>
          </a:pPr>
          <a:endParaRPr lang="en-US"/>
        </a:p>
      </c:txPr>
    </c:legend>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sz="1100" b="1">
          <a:solidFill>
            <a:schemeClr val="accent1">
              <a:lumMod val="75000"/>
            </a:schemeClr>
          </a:solidFill>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[iplDATA__.xlsx]BOWLER!PivotTable11</c:name>
    <c:fmtId val="6"/>
  </c:pivotSource>
  <c:chart>
    <c:title>
      <c:tx>
        <c:rich>
          <a:bodyPr rot="0" spcFirstLastPara="1" vertOverflow="ellipsis" vert="horz" wrap="square" anchor="ctr" anchorCtr="1"/>
          <a:lstStyle/>
          <a:p>
            <a:pPr>
              <a:defRPr sz="2000" b="1" i="0" u="none" strike="noStrike" kern="1200" spc="0" baseline="0">
                <a:solidFill>
                  <a:schemeClr val="bg1"/>
                </a:solidFill>
                <a:latin typeface="+mn-lt"/>
                <a:ea typeface="+mn-ea"/>
                <a:cs typeface="+mn-cs"/>
              </a:defRPr>
            </a:pPr>
            <a:r>
              <a:rPr lang="en-US" sz="2000" dirty="0"/>
              <a:t>Economical bowlers</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5959453502875002"/>
          <c:y val="0.14766695209392097"/>
          <c:w val="0.71873309574307576"/>
          <c:h val="0.66128063087518574"/>
        </c:manualLayout>
      </c:layout>
      <c:barChart>
        <c:barDir val="bar"/>
        <c:grouping val="clustered"/>
        <c:varyColors val="0"/>
        <c:ser>
          <c:idx val="0"/>
          <c:order val="0"/>
          <c:tx>
            <c:strRef>
              <c:f>BOWLER!$H$2</c:f>
              <c:strCache>
                <c:ptCount val="1"/>
                <c:pt idx="0">
                  <c:v>Total</c:v>
                </c:pt>
              </c:strCache>
            </c:strRef>
          </c:tx>
          <c:spPr>
            <a:solidFill>
              <a:schemeClr val="accent1"/>
            </a:solidFill>
            <a:ln>
              <a:noFill/>
            </a:ln>
            <a:effectLst/>
          </c:spPr>
          <c:invertIfNegative val="0"/>
          <c:cat>
            <c:strRef>
              <c:f>BOWLER!$G$3:$G$13</c:f>
              <c:strCache>
                <c:ptCount val="10"/>
                <c:pt idx="0">
                  <c:v>A Kumble</c:v>
                </c:pt>
                <c:pt idx="1">
                  <c:v>DL Vettori</c:v>
                </c:pt>
                <c:pt idx="2">
                  <c:v>DW Steyn</c:v>
                </c:pt>
                <c:pt idx="3">
                  <c:v>J Botha</c:v>
                </c:pt>
                <c:pt idx="4">
                  <c:v>M Muralitharan</c:v>
                </c:pt>
                <c:pt idx="5">
                  <c:v>R Ashwin</c:v>
                </c:pt>
                <c:pt idx="6">
                  <c:v>R Tewatia</c:v>
                </c:pt>
                <c:pt idx="7">
                  <c:v>Rashid Khan</c:v>
                </c:pt>
                <c:pt idx="8">
                  <c:v>SP Narine</c:v>
                </c:pt>
                <c:pt idx="9">
                  <c:v>Washington Sundar</c:v>
                </c:pt>
              </c:strCache>
            </c:strRef>
          </c:cat>
          <c:val>
            <c:numRef>
              <c:f>BOWLER!$H$3:$H$13</c:f>
              <c:numCache>
                <c:formatCode>General</c:formatCode>
                <c:ptCount val="10"/>
                <c:pt idx="0">
                  <c:v>6.6469989827060001</c:v>
                </c:pt>
                <c:pt idx="1">
                  <c:v>6.8331210191082796</c:v>
                </c:pt>
                <c:pt idx="2">
                  <c:v>6.7697715289982403</c:v>
                </c:pt>
                <c:pt idx="3">
                  <c:v>6.9224259520451303</c:v>
                </c:pt>
                <c:pt idx="4">
                  <c:v>6.6772352568167399</c:v>
                </c:pt>
                <c:pt idx="5">
                  <c:v>6.7736699729485998</c:v>
                </c:pt>
                <c:pt idx="6">
                  <c:v>6.9914821124361097</c:v>
                </c:pt>
                <c:pt idx="7">
                  <c:v>6.33422818791946</c:v>
                </c:pt>
                <c:pt idx="8">
                  <c:v>6.8158640226628799</c:v>
                </c:pt>
                <c:pt idx="9">
                  <c:v>6.8909090909090898</c:v>
                </c:pt>
              </c:numCache>
            </c:numRef>
          </c:val>
          <c:extLst>
            <c:ext xmlns:c16="http://schemas.microsoft.com/office/drawing/2014/chart" uri="{C3380CC4-5D6E-409C-BE32-E72D297353CC}">
              <c16:uniqueId val="{00000000-C7FF-4D3F-AC85-10837E3067C9}"/>
            </c:ext>
          </c:extLst>
        </c:ser>
        <c:dLbls>
          <c:showLegendKey val="0"/>
          <c:showVal val="0"/>
          <c:showCatName val="0"/>
          <c:showSerName val="0"/>
          <c:showPercent val="0"/>
          <c:showBubbleSize val="0"/>
        </c:dLbls>
        <c:gapWidth val="219"/>
        <c:axId val="236022928"/>
        <c:axId val="236029168"/>
      </c:barChart>
      <c:catAx>
        <c:axId val="236022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236029168"/>
        <c:crosses val="autoZero"/>
        <c:auto val="1"/>
        <c:lblAlgn val="ctr"/>
        <c:lblOffset val="100"/>
        <c:noMultiLvlLbl val="0"/>
      </c:catAx>
      <c:valAx>
        <c:axId val="236029168"/>
        <c:scaling>
          <c:orientation val="minMax"/>
          <c:max val="7"/>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sz="1600" dirty="0"/>
                  <a:t>Economy</a:t>
                </a:r>
              </a:p>
            </c:rich>
          </c:tx>
          <c:layout>
            <c:manualLayout>
              <c:xMode val="edge"/>
              <c:yMode val="edge"/>
              <c:x val="0.44855406627885297"/>
              <c:y val="0.89847694659167721"/>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23602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70">
      <a:fgClr>
        <a:schemeClr val="accent5">
          <a:lumMod val="60000"/>
          <a:lumOff val="40000"/>
        </a:schemeClr>
      </a:fgClr>
      <a:bgClr>
        <a:schemeClr val="accent5">
          <a:lumMod val="40000"/>
          <a:lumOff val="60000"/>
        </a:schemeClr>
      </a:bgClr>
    </a:pattFill>
    <a:ln w="9525" cap="flat" cmpd="sng" algn="ctr">
      <a:solidFill>
        <a:schemeClr val="tx1">
          <a:lumMod val="15000"/>
          <a:lumOff val="85000"/>
        </a:schemeClr>
      </a:solidFill>
      <a:round/>
    </a:ln>
    <a:effectLst/>
  </c:spPr>
  <c:txPr>
    <a:bodyPr/>
    <a:lstStyle/>
    <a:p>
      <a:pPr>
        <a:defRPr sz="1200"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accent1">
                    <a:lumMod val="50000"/>
                  </a:schemeClr>
                </a:solidFill>
                <a:latin typeface="+mn-lt"/>
                <a:ea typeface="+mn-ea"/>
                <a:cs typeface="+mn-cs"/>
              </a:defRPr>
            </a:pPr>
            <a:r>
              <a:rPr lang="en-US" sz="2000" dirty="0"/>
              <a:t>Wicket-taking bowlers</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accent1">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BOWLER!$G$21</c:f>
              <c:strCache>
                <c:ptCount val="1"/>
                <c:pt idx="0">
                  <c:v>SL Malinga</c:v>
                </c:pt>
              </c:strCache>
            </c:strRef>
          </c:tx>
          <c:spPr>
            <a:solidFill>
              <a:schemeClr val="accent1"/>
            </a:solidFill>
            <a:ln>
              <a:noFill/>
            </a:ln>
            <a:effectLst/>
          </c:spPr>
          <c:invertIfNegative val="0"/>
          <c:cat>
            <c:strRef>
              <c:f>BOWLER!$H$20</c:f>
              <c:strCache>
                <c:ptCount val="1"/>
                <c:pt idx="0">
                  <c:v>total_wickets</c:v>
                </c:pt>
              </c:strCache>
            </c:strRef>
          </c:cat>
          <c:val>
            <c:numRef>
              <c:f>BOWLER!$H$21</c:f>
              <c:numCache>
                <c:formatCode>General</c:formatCode>
                <c:ptCount val="1"/>
                <c:pt idx="0">
                  <c:v>188</c:v>
                </c:pt>
              </c:numCache>
            </c:numRef>
          </c:val>
          <c:extLst>
            <c:ext xmlns:c16="http://schemas.microsoft.com/office/drawing/2014/chart" uri="{C3380CC4-5D6E-409C-BE32-E72D297353CC}">
              <c16:uniqueId val="{00000000-3EFA-458E-A69F-B70B88213A84}"/>
            </c:ext>
          </c:extLst>
        </c:ser>
        <c:ser>
          <c:idx val="1"/>
          <c:order val="1"/>
          <c:tx>
            <c:strRef>
              <c:f>BOWLER!$G$22</c:f>
              <c:strCache>
                <c:ptCount val="1"/>
                <c:pt idx="0">
                  <c:v>DJ Bravo</c:v>
                </c:pt>
              </c:strCache>
            </c:strRef>
          </c:tx>
          <c:spPr>
            <a:solidFill>
              <a:schemeClr val="accent2"/>
            </a:solidFill>
            <a:ln>
              <a:noFill/>
            </a:ln>
            <a:effectLst/>
          </c:spPr>
          <c:invertIfNegative val="0"/>
          <c:cat>
            <c:strRef>
              <c:f>BOWLER!$H$20</c:f>
              <c:strCache>
                <c:ptCount val="1"/>
                <c:pt idx="0">
                  <c:v>total_wickets</c:v>
                </c:pt>
              </c:strCache>
            </c:strRef>
          </c:cat>
          <c:val>
            <c:numRef>
              <c:f>BOWLER!$H$22</c:f>
              <c:numCache>
                <c:formatCode>General</c:formatCode>
                <c:ptCount val="1"/>
                <c:pt idx="0">
                  <c:v>175</c:v>
                </c:pt>
              </c:numCache>
            </c:numRef>
          </c:val>
          <c:extLst>
            <c:ext xmlns:c16="http://schemas.microsoft.com/office/drawing/2014/chart" uri="{C3380CC4-5D6E-409C-BE32-E72D297353CC}">
              <c16:uniqueId val="{00000001-3EFA-458E-A69F-B70B88213A84}"/>
            </c:ext>
          </c:extLst>
        </c:ser>
        <c:ser>
          <c:idx val="2"/>
          <c:order val="2"/>
          <c:tx>
            <c:strRef>
              <c:f>BOWLER!$G$23</c:f>
              <c:strCache>
                <c:ptCount val="1"/>
                <c:pt idx="0">
                  <c:v>A Mishra</c:v>
                </c:pt>
              </c:strCache>
            </c:strRef>
          </c:tx>
          <c:spPr>
            <a:solidFill>
              <a:schemeClr val="accent3"/>
            </a:solidFill>
            <a:ln>
              <a:noFill/>
            </a:ln>
            <a:effectLst/>
          </c:spPr>
          <c:invertIfNegative val="0"/>
          <c:cat>
            <c:strRef>
              <c:f>BOWLER!$H$20</c:f>
              <c:strCache>
                <c:ptCount val="1"/>
                <c:pt idx="0">
                  <c:v>total_wickets</c:v>
                </c:pt>
              </c:strCache>
            </c:strRef>
          </c:cat>
          <c:val>
            <c:numRef>
              <c:f>BOWLER!$H$23</c:f>
              <c:numCache>
                <c:formatCode>General</c:formatCode>
                <c:ptCount val="1"/>
                <c:pt idx="0">
                  <c:v>169</c:v>
                </c:pt>
              </c:numCache>
            </c:numRef>
          </c:val>
          <c:extLst>
            <c:ext xmlns:c16="http://schemas.microsoft.com/office/drawing/2014/chart" uri="{C3380CC4-5D6E-409C-BE32-E72D297353CC}">
              <c16:uniqueId val="{00000002-3EFA-458E-A69F-B70B88213A84}"/>
            </c:ext>
          </c:extLst>
        </c:ser>
        <c:ser>
          <c:idx val="3"/>
          <c:order val="3"/>
          <c:tx>
            <c:strRef>
              <c:f>BOWLER!$G$24</c:f>
              <c:strCache>
                <c:ptCount val="1"/>
                <c:pt idx="0">
                  <c:v>PP Chawla</c:v>
                </c:pt>
              </c:strCache>
            </c:strRef>
          </c:tx>
          <c:spPr>
            <a:solidFill>
              <a:schemeClr val="accent4"/>
            </a:solidFill>
            <a:ln>
              <a:noFill/>
            </a:ln>
            <a:effectLst/>
          </c:spPr>
          <c:invertIfNegative val="0"/>
          <c:cat>
            <c:strRef>
              <c:f>BOWLER!$H$20</c:f>
              <c:strCache>
                <c:ptCount val="1"/>
                <c:pt idx="0">
                  <c:v>total_wickets</c:v>
                </c:pt>
              </c:strCache>
            </c:strRef>
          </c:cat>
          <c:val>
            <c:numRef>
              <c:f>BOWLER!$H$24</c:f>
              <c:numCache>
                <c:formatCode>General</c:formatCode>
                <c:ptCount val="1"/>
                <c:pt idx="0">
                  <c:v>164</c:v>
                </c:pt>
              </c:numCache>
            </c:numRef>
          </c:val>
          <c:extLst>
            <c:ext xmlns:c16="http://schemas.microsoft.com/office/drawing/2014/chart" uri="{C3380CC4-5D6E-409C-BE32-E72D297353CC}">
              <c16:uniqueId val="{00000003-3EFA-458E-A69F-B70B88213A84}"/>
            </c:ext>
          </c:extLst>
        </c:ser>
        <c:ser>
          <c:idx val="4"/>
          <c:order val="4"/>
          <c:tx>
            <c:strRef>
              <c:f>BOWLER!$G$25</c:f>
              <c:strCache>
                <c:ptCount val="1"/>
                <c:pt idx="0">
                  <c:v>Harbhajan Singh</c:v>
                </c:pt>
              </c:strCache>
            </c:strRef>
          </c:tx>
          <c:spPr>
            <a:solidFill>
              <a:schemeClr val="accent5"/>
            </a:solidFill>
            <a:ln>
              <a:noFill/>
            </a:ln>
            <a:effectLst/>
          </c:spPr>
          <c:invertIfNegative val="0"/>
          <c:cat>
            <c:strRef>
              <c:f>BOWLER!$H$20</c:f>
              <c:strCache>
                <c:ptCount val="1"/>
                <c:pt idx="0">
                  <c:v>total_wickets</c:v>
                </c:pt>
              </c:strCache>
            </c:strRef>
          </c:cat>
          <c:val>
            <c:numRef>
              <c:f>BOWLER!$H$25</c:f>
              <c:numCache>
                <c:formatCode>General</c:formatCode>
                <c:ptCount val="1"/>
                <c:pt idx="0">
                  <c:v>161</c:v>
                </c:pt>
              </c:numCache>
            </c:numRef>
          </c:val>
          <c:extLst>
            <c:ext xmlns:c16="http://schemas.microsoft.com/office/drawing/2014/chart" uri="{C3380CC4-5D6E-409C-BE32-E72D297353CC}">
              <c16:uniqueId val="{00000004-3EFA-458E-A69F-B70B88213A84}"/>
            </c:ext>
          </c:extLst>
        </c:ser>
        <c:ser>
          <c:idx val="5"/>
          <c:order val="5"/>
          <c:tx>
            <c:strRef>
              <c:f>BOWLER!$G$26</c:f>
              <c:strCache>
                <c:ptCount val="1"/>
                <c:pt idx="0">
                  <c:v>R Ashwin</c:v>
                </c:pt>
              </c:strCache>
            </c:strRef>
          </c:tx>
          <c:spPr>
            <a:solidFill>
              <a:schemeClr val="accent6"/>
            </a:solidFill>
            <a:ln>
              <a:noFill/>
            </a:ln>
            <a:effectLst/>
          </c:spPr>
          <c:invertIfNegative val="0"/>
          <c:cat>
            <c:strRef>
              <c:f>BOWLER!$H$20</c:f>
              <c:strCache>
                <c:ptCount val="1"/>
                <c:pt idx="0">
                  <c:v>total_wickets</c:v>
                </c:pt>
              </c:strCache>
            </c:strRef>
          </c:cat>
          <c:val>
            <c:numRef>
              <c:f>BOWLER!$H$26</c:f>
              <c:numCache>
                <c:formatCode>General</c:formatCode>
                <c:ptCount val="1"/>
                <c:pt idx="0">
                  <c:v>153</c:v>
                </c:pt>
              </c:numCache>
            </c:numRef>
          </c:val>
          <c:extLst>
            <c:ext xmlns:c16="http://schemas.microsoft.com/office/drawing/2014/chart" uri="{C3380CC4-5D6E-409C-BE32-E72D297353CC}">
              <c16:uniqueId val="{00000005-3EFA-458E-A69F-B70B88213A84}"/>
            </c:ext>
          </c:extLst>
        </c:ser>
        <c:ser>
          <c:idx val="6"/>
          <c:order val="6"/>
          <c:tx>
            <c:strRef>
              <c:f>BOWLER!$G$27</c:f>
              <c:strCache>
                <c:ptCount val="1"/>
                <c:pt idx="0">
                  <c:v>B Kumar</c:v>
                </c:pt>
              </c:strCache>
            </c:strRef>
          </c:tx>
          <c:spPr>
            <a:solidFill>
              <a:schemeClr val="accent1">
                <a:lumMod val="60000"/>
              </a:schemeClr>
            </a:solidFill>
            <a:ln>
              <a:noFill/>
            </a:ln>
            <a:effectLst/>
          </c:spPr>
          <c:invertIfNegative val="0"/>
          <c:cat>
            <c:strRef>
              <c:f>BOWLER!$H$20</c:f>
              <c:strCache>
                <c:ptCount val="1"/>
                <c:pt idx="0">
                  <c:v>total_wickets</c:v>
                </c:pt>
              </c:strCache>
            </c:strRef>
          </c:cat>
          <c:val>
            <c:numRef>
              <c:f>BOWLER!$H$27</c:f>
              <c:numCache>
                <c:formatCode>General</c:formatCode>
                <c:ptCount val="1"/>
                <c:pt idx="0">
                  <c:v>146</c:v>
                </c:pt>
              </c:numCache>
            </c:numRef>
          </c:val>
          <c:extLst>
            <c:ext xmlns:c16="http://schemas.microsoft.com/office/drawing/2014/chart" uri="{C3380CC4-5D6E-409C-BE32-E72D297353CC}">
              <c16:uniqueId val="{00000006-3EFA-458E-A69F-B70B88213A84}"/>
            </c:ext>
          </c:extLst>
        </c:ser>
        <c:ser>
          <c:idx val="7"/>
          <c:order val="7"/>
          <c:tx>
            <c:strRef>
              <c:f>BOWLER!$G$28</c:f>
              <c:strCache>
                <c:ptCount val="1"/>
                <c:pt idx="0">
                  <c:v>SP Narine</c:v>
                </c:pt>
              </c:strCache>
            </c:strRef>
          </c:tx>
          <c:spPr>
            <a:solidFill>
              <a:schemeClr val="accent2">
                <a:lumMod val="60000"/>
              </a:schemeClr>
            </a:solidFill>
            <a:ln>
              <a:noFill/>
            </a:ln>
            <a:effectLst/>
          </c:spPr>
          <c:invertIfNegative val="0"/>
          <c:cat>
            <c:strRef>
              <c:f>BOWLER!$H$20</c:f>
              <c:strCache>
                <c:ptCount val="1"/>
                <c:pt idx="0">
                  <c:v>total_wickets</c:v>
                </c:pt>
              </c:strCache>
            </c:strRef>
          </c:cat>
          <c:val>
            <c:numRef>
              <c:f>BOWLER!$H$28</c:f>
              <c:numCache>
                <c:formatCode>General</c:formatCode>
                <c:ptCount val="1"/>
                <c:pt idx="0">
                  <c:v>143</c:v>
                </c:pt>
              </c:numCache>
            </c:numRef>
          </c:val>
          <c:extLst>
            <c:ext xmlns:c16="http://schemas.microsoft.com/office/drawing/2014/chart" uri="{C3380CC4-5D6E-409C-BE32-E72D297353CC}">
              <c16:uniqueId val="{00000007-3EFA-458E-A69F-B70B88213A84}"/>
            </c:ext>
          </c:extLst>
        </c:ser>
        <c:ser>
          <c:idx val="8"/>
          <c:order val="8"/>
          <c:tx>
            <c:strRef>
              <c:f>BOWLER!$G$29</c:f>
              <c:strCache>
                <c:ptCount val="1"/>
                <c:pt idx="0">
                  <c:v>UT Yadav</c:v>
                </c:pt>
              </c:strCache>
            </c:strRef>
          </c:tx>
          <c:spPr>
            <a:solidFill>
              <a:schemeClr val="accent3">
                <a:lumMod val="60000"/>
              </a:schemeClr>
            </a:solidFill>
            <a:ln>
              <a:noFill/>
            </a:ln>
            <a:effectLst/>
          </c:spPr>
          <c:invertIfNegative val="0"/>
          <c:cat>
            <c:strRef>
              <c:f>BOWLER!$H$20</c:f>
              <c:strCache>
                <c:ptCount val="1"/>
                <c:pt idx="0">
                  <c:v>total_wickets</c:v>
                </c:pt>
              </c:strCache>
            </c:strRef>
          </c:cat>
          <c:val>
            <c:numRef>
              <c:f>BOWLER!$H$29</c:f>
              <c:numCache>
                <c:formatCode>General</c:formatCode>
                <c:ptCount val="1"/>
                <c:pt idx="0">
                  <c:v>137</c:v>
                </c:pt>
              </c:numCache>
            </c:numRef>
          </c:val>
          <c:extLst>
            <c:ext xmlns:c16="http://schemas.microsoft.com/office/drawing/2014/chart" uri="{C3380CC4-5D6E-409C-BE32-E72D297353CC}">
              <c16:uniqueId val="{00000008-3EFA-458E-A69F-B70B88213A84}"/>
            </c:ext>
          </c:extLst>
        </c:ser>
        <c:ser>
          <c:idx val="9"/>
          <c:order val="9"/>
          <c:tx>
            <c:strRef>
              <c:f>BOWLER!$G$30</c:f>
              <c:strCache>
                <c:ptCount val="1"/>
                <c:pt idx="0">
                  <c:v>R Vinay Kumar</c:v>
                </c:pt>
              </c:strCache>
            </c:strRef>
          </c:tx>
          <c:spPr>
            <a:solidFill>
              <a:schemeClr val="accent4">
                <a:lumMod val="60000"/>
              </a:schemeClr>
            </a:solidFill>
            <a:ln>
              <a:noFill/>
            </a:ln>
            <a:effectLst/>
          </c:spPr>
          <c:invertIfNegative val="0"/>
          <c:cat>
            <c:strRef>
              <c:f>BOWLER!$H$20</c:f>
              <c:strCache>
                <c:ptCount val="1"/>
                <c:pt idx="0">
                  <c:v>total_wickets</c:v>
                </c:pt>
              </c:strCache>
            </c:strRef>
          </c:cat>
          <c:val>
            <c:numRef>
              <c:f>BOWLER!$H$30</c:f>
              <c:numCache>
                <c:formatCode>General</c:formatCode>
                <c:ptCount val="1"/>
                <c:pt idx="0">
                  <c:v>127</c:v>
                </c:pt>
              </c:numCache>
            </c:numRef>
          </c:val>
          <c:extLst>
            <c:ext xmlns:c16="http://schemas.microsoft.com/office/drawing/2014/chart" uri="{C3380CC4-5D6E-409C-BE32-E72D297353CC}">
              <c16:uniqueId val="{00000009-3EFA-458E-A69F-B70B88213A84}"/>
            </c:ext>
          </c:extLst>
        </c:ser>
        <c:dLbls>
          <c:showLegendKey val="0"/>
          <c:showVal val="0"/>
          <c:showCatName val="0"/>
          <c:showSerName val="0"/>
          <c:showPercent val="0"/>
          <c:showBubbleSize val="0"/>
        </c:dLbls>
        <c:gapWidth val="219"/>
        <c:overlap val="-27"/>
        <c:axId val="149708688"/>
        <c:axId val="149709168"/>
      </c:barChart>
      <c:catAx>
        <c:axId val="149708688"/>
        <c:scaling>
          <c:orientation val="minMax"/>
        </c:scaling>
        <c:delete val="1"/>
        <c:axPos val="b"/>
        <c:numFmt formatCode="General" sourceLinked="1"/>
        <c:majorTickMark val="none"/>
        <c:minorTickMark val="none"/>
        <c:tickLblPos val="nextTo"/>
        <c:crossAx val="149709168"/>
        <c:crosses val="autoZero"/>
        <c:auto val="1"/>
        <c:lblAlgn val="ctr"/>
        <c:lblOffset val="100"/>
        <c:noMultiLvlLbl val="0"/>
      </c:catAx>
      <c:valAx>
        <c:axId val="14970916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600" b="1" i="0" u="none" strike="noStrike" kern="1200" baseline="0">
                    <a:solidFill>
                      <a:schemeClr val="accent1">
                        <a:lumMod val="50000"/>
                      </a:schemeClr>
                    </a:solidFill>
                    <a:latin typeface="+mn-lt"/>
                    <a:ea typeface="+mn-ea"/>
                    <a:cs typeface="+mn-cs"/>
                  </a:defRPr>
                </a:pPr>
                <a:r>
                  <a:rPr lang="en-US" sz="1600" dirty="0"/>
                  <a:t>Total wickets</a:t>
                </a:r>
              </a:p>
            </c:rich>
          </c:tx>
          <c:layout>
            <c:manualLayout>
              <c:xMode val="edge"/>
              <c:yMode val="edge"/>
              <c:x val="1.9444444444444445E-2"/>
              <c:y val="0.27928149606299213"/>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accent1">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accent1">
                    <a:lumMod val="50000"/>
                  </a:schemeClr>
                </a:solidFill>
                <a:latin typeface="+mn-lt"/>
                <a:ea typeface="+mn-ea"/>
                <a:cs typeface="+mn-cs"/>
              </a:defRPr>
            </a:pPr>
            <a:endParaRPr lang="en-US"/>
          </a:p>
        </c:txPr>
        <c:crossAx val="149708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accent1">
                  <a:lumMod val="50000"/>
                </a:schemeClr>
              </a:solidFill>
              <a:latin typeface="+mn-lt"/>
              <a:ea typeface="+mn-ea"/>
              <a:cs typeface="+mn-cs"/>
            </a:defRPr>
          </a:pPr>
          <a:endParaRPr lang="en-US"/>
        </a:p>
      </c:txPr>
    </c:legend>
    <c:plotVisOnly val="1"/>
    <c:dispBlanksAs val="gap"/>
    <c:showDLblsOverMax val="0"/>
  </c:chart>
  <c:spPr>
    <a:gradFill flip="none" rotWithShape="1">
      <a:gsLst>
        <a:gs pos="0">
          <a:schemeClr val="accent3">
            <a:lumMod val="40000"/>
            <a:lumOff val="60000"/>
          </a:schemeClr>
        </a:gs>
        <a:gs pos="100000">
          <a:schemeClr val="accent3">
            <a:lumMod val="95000"/>
            <a:lumOff val="5000"/>
          </a:schemeClr>
        </a:gs>
        <a:gs pos="100000">
          <a:schemeClr val="accent3">
            <a:lumMod val="60000"/>
          </a:schemeClr>
        </a:gs>
      </a:gsLst>
      <a:path path="circle">
        <a:fillToRect l="50000" t="130000" r="50000" b="-30000"/>
      </a:path>
      <a:tileRect/>
    </a:gradFill>
    <a:ln w="9525" cap="flat" cmpd="sng" algn="ctr">
      <a:solidFill>
        <a:schemeClr val="tx1">
          <a:lumMod val="15000"/>
          <a:lumOff val="85000"/>
        </a:schemeClr>
      </a:solidFill>
      <a:round/>
    </a:ln>
    <a:effectLst/>
  </c:spPr>
  <c:txPr>
    <a:bodyPr/>
    <a:lstStyle/>
    <a:p>
      <a:pPr>
        <a:defRPr sz="1050" b="1">
          <a:solidFill>
            <a:schemeClr val="accent1">
              <a:lumMod val="50000"/>
            </a:schemeClr>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chemeClr val="bg1">
                    <a:lumMod val="95000"/>
                    <a:lumOff val="5000"/>
                  </a:schemeClr>
                </a:solidFill>
                <a:latin typeface="+mn-lt"/>
                <a:ea typeface="+mn-ea"/>
                <a:cs typeface="+mn-cs"/>
              </a:defRPr>
            </a:pPr>
            <a:r>
              <a:rPr lang="en-US" dirty="0"/>
              <a:t>All-rounders</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bg1">
                  <a:lumMod val="95000"/>
                  <a:lumOff val="5000"/>
                </a:schemeClr>
              </a:solidFill>
              <a:latin typeface="+mn-lt"/>
              <a:ea typeface="+mn-ea"/>
              <a:cs typeface="+mn-cs"/>
            </a:defRPr>
          </a:pPr>
          <a:endParaRPr lang="en-US"/>
        </a:p>
      </c:txPr>
    </c:title>
    <c:autoTitleDeleted val="0"/>
    <c:plotArea>
      <c:layout>
        <c:manualLayout>
          <c:layoutTarget val="inner"/>
          <c:xMode val="edge"/>
          <c:yMode val="edge"/>
          <c:x val="0.13815048118985127"/>
          <c:y val="0.17171296296296296"/>
          <c:w val="0.6059971566054243"/>
          <c:h val="0.55468139399241756"/>
        </c:manualLayout>
      </c:layout>
      <c:barChart>
        <c:barDir val="col"/>
        <c:grouping val="clustered"/>
        <c:varyColors val="0"/>
        <c:ser>
          <c:idx val="0"/>
          <c:order val="0"/>
          <c:tx>
            <c:strRef>
              <c:f>'ALL ROUNDER'!$C$15</c:f>
              <c:strCache>
                <c:ptCount val="1"/>
                <c:pt idx="0">
                  <c:v>batting_strike_rate</c:v>
                </c:pt>
              </c:strCache>
            </c:strRef>
          </c:tx>
          <c:spPr>
            <a:solidFill>
              <a:schemeClr val="accent1"/>
            </a:solidFill>
            <a:ln>
              <a:noFill/>
            </a:ln>
            <a:effectLst/>
          </c:spPr>
          <c:invertIfNegative val="0"/>
          <c:cat>
            <c:strRef>
              <c:f>'ALL ROUNDER'!$B$16:$B$25</c:f>
              <c:strCache>
                <c:ptCount val="10"/>
                <c:pt idx="0">
                  <c:v>AD Russell</c:v>
                </c:pt>
                <c:pt idx="1">
                  <c:v>SP Narine</c:v>
                </c:pt>
                <c:pt idx="2">
                  <c:v>HH Pandya</c:v>
                </c:pt>
                <c:pt idx="3">
                  <c:v>GJ Maxwell</c:v>
                </c:pt>
                <c:pt idx="4">
                  <c:v>CH Gayle</c:v>
                </c:pt>
                <c:pt idx="5">
                  <c:v>KA Pollard</c:v>
                </c:pt>
                <c:pt idx="6">
                  <c:v>ST Jayasuriya</c:v>
                </c:pt>
                <c:pt idx="7">
                  <c:v>KH Pandya</c:v>
                </c:pt>
                <c:pt idx="8">
                  <c:v>JA Morkel</c:v>
                </c:pt>
                <c:pt idx="9">
                  <c:v>YK Pathan</c:v>
                </c:pt>
              </c:strCache>
            </c:strRef>
          </c:cat>
          <c:val>
            <c:numRef>
              <c:f>'ALL ROUNDER'!$C$16:$C$25</c:f>
              <c:numCache>
                <c:formatCode>General</c:formatCode>
                <c:ptCount val="10"/>
                <c:pt idx="0">
                  <c:v>185</c:v>
                </c:pt>
                <c:pt idx="1">
                  <c:v>169</c:v>
                </c:pt>
                <c:pt idx="2">
                  <c:v>162</c:v>
                </c:pt>
                <c:pt idx="3">
                  <c:v>159</c:v>
                </c:pt>
                <c:pt idx="4">
                  <c:v>154</c:v>
                </c:pt>
                <c:pt idx="5">
                  <c:v>153</c:v>
                </c:pt>
                <c:pt idx="6">
                  <c:v>148</c:v>
                </c:pt>
                <c:pt idx="7">
                  <c:v>145</c:v>
                </c:pt>
                <c:pt idx="8">
                  <c:v>145</c:v>
                </c:pt>
                <c:pt idx="9">
                  <c:v>145</c:v>
                </c:pt>
              </c:numCache>
            </c:numRef>
          </c:val>
          <c:extLst>
            <c:ext xmlns:c16="http://schemas.microsoft.com/office/drawing/2014/chart" uri="{C3380CC4-5D6E-409C-BE32-E72D297353CC}">
              <c16:uniqueId val="{00000000-6417-4D71-8E4D-94AEFE260ED4}"/>
            </c:ext>
          </c:extLst>
        </c:ser>
        <c:ser>
          <c:idx val="1"/>
          <c:order val="1"/>
          <c:tx>
            <c:strRef>
              <c:f>'ALL ROUNDER'!$D$15</c:f>
              <c:strCache>
                <c:ptCount val="1"/>
                <c:pt idx="0">
                  <c:v>bowling_strike_rate</c:v>
                </c:pt>
              </c:strCache>
            </c:strRef>
          </c:tx>
          <c:spPr>
            <a:solidFill>
              <a:schemeClr val="accent2"/>
            </a:solidFill>
            <a:ln>
              <a:noFill/>
            </a:ln>
            <a:effectLst/>
          </c:spPr>
          <c:invertIfNegative val="0"/>
          <c:cat>
            <c:strRef>
              <c:f>'ALL ROUNDER'!$B$16:$B$25</c:f>
              <c:strCache>
                <c:ptCount val="10"/>
                <c:pt idx="0">
                  <c:v>AD Russell</c:v>
                </c:pt>
                <c:pt idx="1">
                  <c:v>SP Narine</c:v>
                </c:pt>
                <c:pt idx="2">
                  <c:v>HH Pandya</c:v>
                </c:pt>
                <c:pt idx="3">
                  <c:v>GJ Maxwell</c:v>
                </c:pt>
                <c:pt idx="4">
                  <c:v>CH Gayle</c:v>
                </c:pt>
                <c:pt idx="5">
                  <c:v>KA Pollard</c:v>
                </c:pt>
                <c:pt idx="6">
                  <c:v>ST Jayasuriya</c:v>
                </c:pt>
                <c:pt idx="7">
                  <c:v>KH Pandya</c:v>
                </c:pt>
                <c:pt idx="8">
                  <c:v>JA Morkel</c:v>
                </c:pt>
                <c:pt idx="9">
                  <c:v>YK Pathan</c:v>
                </c:pt>
              </c:strCache>
            </c:strRef>
          </c:cat>
          <c:val>
            <c:numRef>
              <c:f>'ALL ROUNDER'!$D$16:$D$25</c:f>
              <c:numCache>
                <c:formatCode>General</c:formatCode>
                <c:ptCount val="10"/>
                <c:pt idx="0">
                  <c:v>17</c:v>
                </c:pt>
                <c:pt idx="1">
                  <c:v>19</c:v>
                </c:pt>
                <c:pt idx="2">
                  <c:v>20</c:v>
                </c:pt>
                <c:pt idx="3">
                  <c:v>27</c:v>
                </c:pt>
                <c:pt idx="4">
                  <c:v>30</c:v>
                </c:pt>
                <c:pt idx="5">
                  <c:v>19</c:v>
                </c:pt>
                <c:pt idx="6">
                  <c:v>18</c:v>
                </c:pt>
                <c:pt idx="7">
                  <c:v>26</c:v>
                </c:pt>
                <c:pt idx="8">
                  <c:v>18</c:v>
                </c:pt>
                <c:pt idx="9">
                  <c:v>25</c:v>
                </c:pt>
              </c:numCache>
            </c:numRef>
          </c:val>
          <c:extLst>
            <c:ext xmlns:c16="http://schemas.microsoft.com/office/drawing/2014/chart" uri="{C3380CC4-5D6E-409C-BE32-E72D297353CC}">
              <c16:uniqueId val="{00000001-6417-4D71-8E4D-94AEFE260ED4}"/>
            </c:ext>
          </c:extLst>
        </c:ser>
        <c:dLbls>
          <c:showLegendKey val="0"/>
          <c:showVal val="0"/>
          <c:showCatName val="0"/>
          <c:showSerName val="0"/>
          <c:showPercent val="0"/>
          <c:showBubbleSize val="0"/>
        </c:dLbls>
        <c:gapWidth val="219"/>
        <c:overlap val="-27"/>
        <c:axId val="245351008"/>
        <c:axId val="245364448"/>
      </c:barChart>
      <c:catAx>
        <c:axId val="24535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bg1">
                    <a:lumMod val="95000"/>
                    <a:lumOff val="5000"/>
                  </a:schemeClr>
                </a:solidFill>
                <a:latin typeface="+mn-lt"/>
                <a:ea typeface="+mn-ea"/>
                <a:cs typeface="+mn-cs"/>
              </a:defRPr>
            </a:pPr>
            <a:endParaRPr lang="en-US"/>
          </a:p>
        </c:txPr>
        <c:crossAx val="245364448"/>
        <c:crosses val="autoZero"/>
        <c:auto val="1"/>
        <c:lblAlgn val="ctr"/>
        <c:lblOffset val="100"/>
        <c:noMultiLvlLbl val="0"/>
      </c:catAx>
      <c:valAx>
        <c:axId val="245364448"/>
        <c:scaling>
          <c:orientation val="minMax"/>
          <c:max val="18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600" b="1" i="0" u="none" strike="noStrike" kern="1200" baseline="0">
                    <a:solidFill>
                      <a:schemeClr val="bg1">
                        <a:lumMod val="95000"/>
                        <a:lumOff val="5000"/>
                      </a:schemeClr>
                    </a:solidFill>
                    <a:latin typeface="+mn-lt"/>
                    <a:ea typeface="+mn-ea"/>
                    <a:cs typeface="+mn-cs"/>
                  </a:defRPr>
                </a:pPr>
                <a:r>
                  <a:rPr lang="en-US" dirty="0"/>
                  <a:t>Batting and Bowling strike rate</a:t>
                </a:r>
              </a:p>
            </c:rich>
          </c:tx>
          <c:layout>
            <c:manualLayout>
              <c:xMode val="edge"/>
              <c:yMode val="edge"/>
              <c:x val="2.9915830395885089E-2"/>
              <c:y val="0.11925052979834086"/>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bg1">
                      <a:lumMod val="95000"/>
                      <a:lumOff val="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bg1">
                    <a:lumMod val="95000"/>
                    <a:lumOff val="5000"/>
                  </a:schemeClr>
                </a:solidFill>
                <a:latin typeface="+mn-lt"/>
                <a:ea typeface="+mn-ea"/>
                <a:cs typeface="+mn-cs"/>
              </a:defRPr>
            </a:pPr>
            <a:endParaRPr lang="en-US"/>
          </a:p>
        </c:txPr>
        <c:crossAx val="245351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bg1">
                  <a:lumMod val="95000"/>
                  <a:lumOff val="5000"/>
                </a:schemeClr>
              </a:solidFill>
              <a:latin typeface="+mn-lt"/>
              <a:ea typeface="+mn-ea"/>
              <a:cs typeface="+mn-cs"/>
            </a:defRPr>
          </a:pPr>
          <a:endParaRPr lang="en-US"/>
        </a:p>
      </c:txPr>
    </c:legend>
    <c:plotVisOnly val="1"/>
    <c:dispBlanksAs val="gap"/>
    <c:showDLblsOverMax val="0"/>
  </c:chart>
  <c:spPr>
    <a:solidFill>
      <a:schemeClr val="accent6">
        <a:lumMod val="60000"/>
        <a:lumOff val="40000"/>
      </a:schemeClr>
    </a:solidFill>
    <a:ln>
      <a:noFill/>
    </a:ln>
    <a:effectLst/>
  </c:spPr>
  <c:txPr>
    <a:bodyPr/>
    <a:lstStyle/>
    <a:p>
      <a:pPr>
        <a:defRPr sz="1600" b="1">
          <a:solidFill>
            <a:schemeClr val="bg1">
              <a:lumMod val="95000"/>
              <a:lumOff val="5000"/>
            </a:schemeClr>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dirty="0"/>
              <a:t>Boundaries scored by teams</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Sheet3!$F$28</c:f>
              <c:strCache>
                <c:ptCount val="1"/>
                <c:pt idx="0">
                  <c:v>boundaries_scored</c:v>
                </c:pt>
              </c:strCache>
            </c:strRef>
          </c:tx>
          <c:spPr>
            <a:solidFill>
              <a:schemeClr val="accent1"/>
            </a:solidFill>
            <a:ln>
              <a:noFill/>
            </a:ln>
            <a:effectLst/>
          </c:spPr>
          <c:invertIfNegative val="0"/>
          <c:cat>
            <c:strRef>
              <c:f>Sheet3!$E$29:$E$43</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Sheet3!$F$29:$F$43</c:f>
              <c:numCache>
                <c:formatCode>General</c:formatCode>
                <c:ptCount val="15"/>
                <c:pt idx="0">
                  <c:v>4118</c:v>
                </c:pt>
                <c:pt idx="1">
                  <c:v>3800</c:v>
                </c:pt>
                <c:pt idx="2">
                  <c:v>3780</c:v>
                </c:pt>
                <c:pt idx="3">
                  <c:v>3739</c:v>
                </c:pt>
                <c:pt idx="4">
                  <c:v>3496</c:v>
                </c:pt>
                <c:pt idx="5">
                  <c:v>3041</c:v>
                </c:pt>
                <c:pt idx="6">
                  <c:v>3022</c:v>
                </c:pt>
                <c:pt idx="7">
                  <c:v>2306</c:v>
                </c:pt>
                <c:pt idx="8">
                  <c:v>1387</c:v>
                </c:pt>
                <c:pt idx="9">
                  <c:v>733</c:v>
                </c:pt>
                <c:pt idx="10">
                  <c:v>659</c:v>
                </c:pt>
                <c:pt idx="11">
                  <c:v>624</c:v>
                </c:pt>
                <c:pt idx="12">
                  <c:v>290</c:v>
                </c:pt>
                <c:pt idx="13">
                  <c:v>242</c:v>
                </c:pt>
                <c:pt idx="14">
                  <c:v>231</c:v>
                </c:pt>
              </c:numCache>
            </c:numRef>
          </c:val>
          <c:extLst>
            <c:ext xmlns:c16="http://schemas.microsoft.com/office/drawing/2014/chart" uri="{C3380CC4-5D6E-409C-BE32-E72D297353CC}">
              <c16:uniqueId val="{00000000-F7D6-4FEA-B6B3-DAD4BF28834B}"/>
            </c:ext>
          </c:extLst>
        </c:ser>
        <c:dLbls>
          <c:showLegendKey val="0"/>
          <c:showVal val="0"/>
          <c:showCatName val="0"/>
          <c:showSerName val="0"/>
          <c:showPercent val="0"/>
          <c:showBubbleSize val="0"/>
        </c:dLbls>
        <c:gapWidth val="219"/>
        <c:overlap val="-27"/>
        <c:axId val="1079544944"/>
        <c:axId val="1079526704"/>
      </c:barChart>
      <c:catAx>
        <c:axId val="107954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79526704"/>
        <c:crosses val="autoZero"/>
        <c:auto val="1"/>
        <c:lblAlgn val="ctr"/>
        <c:lblOffset val="100"/>
        <c:noMultiLvlLbl val="0"/>
      </c:catAx>
      <c:valAx>
        <c:axId val="1079526704"/>
        <c:scaling>
          <c:orientation val="minMax"/>
          <c:max val="40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079544944"/>
        <c:crosses val="autoZero"/>
        <c:crossBetween val="between"/>
      </c:valAx>
      <c:spPr>
        <a:noFill/>
        <a:ln>
          <a:noFill/>
        </a:ln>
        <a:effectLst/>
      </c:spPr>
    </c:plotArea>
    <c:plotVisOnly val="1"/>
    <c:dispBlanksAs val="gap"/>
    <c:showDLblsOverMax val="0"/>
  </c:chart>
  <c:spPr>
    <a:pattFill prst="pct5">
      <a:fgClr>
        <a:schemeClr val="bg1">
          <a:lumMod val="75000"/>
          <a:lumOff val="25000"/>
        </a:schemeClr>
      </a:fgClr>
      <a:bgClr>
        <a:srgbClr val="2D84A3"/>
      </a:bgClr>
    </a:pattFill>
    <a:ln>
      <a:noFill/>
    </a:ln>
    <a:effectLst/>
  </c:spPr>
  <c:txPr>
    <a:bodyPr/>
    <a:lstStyle/>
    <a:p>
      <a:pPr>
        <a:defRPr sz="1050" b="1"/>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95000"/>
                  </a:schemeClr>
                </a:solidFill>
                <a:latin typeface="+mn-lt"/>
                <a:ea typeface="+mn-ea"/>
                <a:cs typeface="+mn-cs"/>
              </a:defRPr>
            </a:pPr>
            <a:r>
              <a:rPr lang="en-US" sz="2400" dirty="0"/>
              <a:t>Bot balls bowled by teams</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9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Sheet3!$C$9</c:f>
              <c:strCache>
                <c:ptCount val="1"/>
                <c:pt idx="0">
                  <c:v>dot_balls_bowled</c:v>
                </c:pt>
              </c:strCache>
            </c:strRef>
          </c:tx>
          <c:spPr>
            <a:solidFill>
              <a:schemeClr val="accent1"/>
            </a:solidFill>
            <a:ln>
              <a:noFill/>
            </a:ln>
            <a:effectLst/>
          </c:spPr>
          <c:invertIfNegative val="0"/>
          <c:cat>
            <c:strRef>
              <c:f>Sheet3!$B$10:$B$24</c:f>
              <c:strCache>
                <c:ptCount val="15"/>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strCache>
            </c:strRef>
          </c:cat>
          <c:val>
            <c:numRef>
              <c:f>Sheet3!$C$10:$C$24</c:f>
              <c:numCache>
                <c:formatCode>General</c:formatCode>
                <c:ptCount val="15"/>
                <c:pt idx="0">
                  <c:v>8714</c:v>
                </c:pt>
                <c:pt idx="1">
                  <c:v>7955</c:v>
                </c:pt>
                <c:pt idx="2">
                  <c:v>7894</c:v>
                </c:pt>
                <c:pt idx="3">
                  <c:v>7679</c:v>
                </c:pt>
                <c:pt idx="4">
                  <c:v>7593</c:v>
                </c:pt>
                <c:pt idx="5">
                  <c:v>6665</c:v>
                </c:pt>
                <c:pt idx="6">
                  <c:v>6520</c:v>
                </c:pt>
                <c:pt idx="7">
                  <c:v>5248</c:v>
                </c:pt>
                <c:pt idx="8">
                  <c:v>3306</c:v>
                </c:pt>
                <c:pt idx="9">
                  <c:v>1900</c:v>
                </c:pt>
                <c:pt idx="10">
                  <c:v>1338</c:v>
                </c:pt>
                <c:pt idx="11">
                  <c:v>1095</c:v>
                </c:pt>
                <c:pt idx="12">
                  <c:v>698</c:v>
                </c:pt>
                <c:pt idx="13">
                  <c:v>626</c:v>
                </c:pt>
                <c:pt idx="14">
                  <c:v>539</c:v>
                </c:pt>
              </c:numCache>
            </c:numRef>
          </c:val>
          <c:extLst>
            <c:ext xmlns:c16="http://schemas.microsoft.com/office/drawing/2014/chart" uri="{C3380CC4-5D6E-409C-BE32-E72D297353CC}">
              <c16:uniqueId val="{00000000-F37D-4061-91F5-447FDBA0BEF7}"/>
            </c:ext>
          </c:extLst>
        </c:ser>
        <c:dLbls>
          <c:showLegendKey val="0"/>
          <c:showVal val="0"/>
          <c:showCatName val="0"/>
          <c:showSerName val="0"/>
          <c:showPercent val="0"/>
          <c:showBubbleSize val="0"/>
        </c:dLbls>
        <c:gapWidth val="219"/>
        <c:overlap val="-27"/>
        <c:axId val="245352928"/>
        <c:axId val="245361088"/>
      </c:barChart>
      <c:catAx>
        <c:axId val="24535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95000"/>
                  </a:schemeClr>
                </a:solidFill>
                <a:latin typeface="+mn-lt"/>
                <a:ea typeface="+mn-ea"/>
                <a:cs typeface="+mn-cs"/>
              </a:defRPr>
            </a:pPr>
            <a:endParaRPr lang="en-US"/>
          </a:p>
        </c:txPr>
        <c:crossAx val="245361088"/>
        <c:crosses val="autoZero"/>
        <c:auto val="1"/>
        <c:lblAlgn val="ctr"/>
        <c:lblOffset val="100"/>
        <c:noMultiLvlLbl val="0"/>
      </c:catAx>
      <c:valAx>
        <c:axId val="245361088"/>
        <c:scaling>
          <c:orientation val="minMax"/>
          <c:max val="900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95000"/>
                  </a:schemeClr>
                </a:solidFill>
                <a:latin typeface="+mn-lt"/>
                <a:ea typeface="+mn-ea"/>
                <a:cs typeface="+mn-cs"/>
              </a:defRPr>
            </a:pPr>
            <a:endParaRPr lang="en-US"/>
          </a:p>
        </c:txPr>
        <c:crossAx val="245352928"/>
        <c:crosses val="autoZero"/>
        <c:crossBetween val="between"/>
      </c:valAx>
      <c:spPr>
        <a:noFill/>
        <a:ln>
          <a:noFill/>
        </a:ln>
        <a:effectLst/>
      </c:spPr>
    </c:plotArea>
    <c:plotVisOnly val="1"/>
    <c:dispBlanksAs val="gap"/>
    <c:showDLblsOverMax val="0"/>
  </c:chart>
  <c:spPr>
    <a:solidFill>
      <a:schemeClr val="bg1">
        <a:lumMod val="75000"/>
        <a:lumOff val="25000"/>
      </a:schemeClr>
    </a:solidFill>
    <a:ln>
      <a:noFill/>
    </a:ln>
    <a:effectLst/>
  </c:spPr>
  <c:txPr>
    <a:bodyPr/>
    <a:lstStyle/>
    <a:p>
      <a:pPr>
        <a:defRPr sz="1200" b="1">
          <a:solidFill>
            <a:schemeClr val="tx1">
              <a:lumMod val="95000"/>
            </a:schemeClr>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solidFill>
                <a:latin typeface="+mn-lt"/>
                <a:ea typeface="+mn-ea"/>
                <a:cs typeface="+mn-cs"/>
              </a:defRPr>
            </a:pPr>
            <a:r>
              <a:rPr lang="en-US" sz="3600" b="1" i="0" u="none" strike="noStrike" kern="1200" spc="0" baseline="0" dirty="0">
                <a:solidFill>
                  <a:schemeClr val="tx1"/>
                </a:solidFill>
              </a:rPr>
              <a:t>Dismissal type</a:t>
            </a:r>
            <a:endParaRPr lang="en-US" sz="3600" b="1" dirty="0">
              <a:solidFill>
                <a:schemeClr val="tx1"/>
              </a:solidFill>
            </a:endParaRP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Sheet3!$E$50</c:f>
              <c:strCache>
                <c:ptCount val="1"/>
                <c:pt idx="0">
                  <c:v>total_wickets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ACF-495E-BED0-E6A5CC08731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ACF-495E-BED0-E6A5CC08731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ACF-495E-BED0-E6A5CC08731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ACF-495E-BED0-E6A5CC08731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ACF-495E-BED0-E6A5CC08731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ACF-495E-BED0-E6A5CC08731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ACF-495E-BED0-E6A5CC08731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ACF-495E-BED0-E6A5CC08731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ACF-495E-BED0-E6A5CC087315}"/>
              </c:ext>
            </c:extLst>
          </c:dPt>
          <c:cat>
            <c:strRef>
              <c:f>Sheet3!$D$51:$D$59</c:f>
              <c:strCache>
                <c:ptCount val="9"/>
                <c:pt idx="0">
                  <c:v>caught</c:v>
                </c:pt>
                <c:pt idx="1">
                  <c:v>bowled</c:v>
                </c:pt>
                <c:pt idx="2">
                  <c:v>run out</c:v>
                </c:pt>
                <c:pt idx="3">
                  <c:v>lbw</c:v>
                </c:pt>
                <c:pt idx="4">
                  <c:v>stumped</c:v>
                </c:pt>
                <c:pt idx="5">
                  <c:v>caught and bowled</c:v>
                </c:pt>
                <c:pt idx="6">
                  <c:v>hit wicket</c:v>
                </c:pt>
                <c:pt idx="7">
                  <c:v>retired hurt</c:v>
                </c:pt>
                <c:pt idx="8">
                  <c:v>obstructing the field</c:v>
                </c:pt>
              </c:strCache>
            </c:strRef>
          </c:cat>
          <c:val>
            <c:numRef>
              <c:f>Sheet3!$E$51:$E$59</c:f>
              <c:numCache>
                <c:formatCode>General</c:formatCode>
                <c:ptCount val="9"/>
                <c:pt idx="0">
                  <c:v>5743</c:v>
                </c:pt>
                <c:pt idx="1">
                  <c:v>1700</c:v>
                </c:pt>
                <c:pt idx="2">
                  <c:v>893</c:v>
                </c:pt>
                <c:pt idx="3">
                  <c:v>571</c:v>
                </c:pt>
                <c:pt idx="4">
                  <c:v>294</c:v>
                </c:pt>
                <c:pt idx="5">
                  <c:v>269</c:v>
                </c:pt>
                <c:pt idx="6">
                  <c:v>12</c:v>
                </c:pt>
                <c:pt idx="7">
                  <c:v>11</c:v>
                </c:pt>
                <c:pt idx="8">
                  <c:v>2</c:v>
                </c:pt>
              </c:numCache>
            </c:numRef>
          </c:val>
          <c:extLst>
            <c:ext xmlns:c16="http://schemas.microsoft.com/office/drawing/2014/chart" uri="{C3380CC4-5D6E-409C-BE32-E72D297353CC}">
              <c16:uniqueId val="{00000012-DACF-495E-BED0-E6A5CC0873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B81C0C"/>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00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225208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273616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21113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2736569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33998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286691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4119721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366360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194834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58119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195307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284602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29991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370697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351158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C2B13-EA3B-41D6-AF03-C891548BBEED}" type="datetimeFigureOut">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44326C-5D9B-409F-921B-66A6CAA11010}" type="slidenum">
              <a:rPr lang="en-US" smtClean="0"/>
              <a:t>‹#›</a:t>
            </a:fld>
            <a:endParaRPr lang="en-US" dirty="0"/>
          </a:p>
        </p:txBody>
      </p:sp>
    </p:spTree>
    <p:extLst>
      <p:ext uri="{BB962C8B-B14F-4D97-AF65-F5344CB8AC3E}">
        <p14:creationId xmlns:p14="http://schemas.microsoft.com/office/powerpoint/2010/main" val="397836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9FC2B13-EA3B-41D6-AF03-C891548BBEED}" type="datetimeFigureOut">
              <a:rPr lang="en-US" smtClean="0"/>
              <a:t>8/7/2024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D44326C-5D9B-409F-921B-66A6CAA11010}" type="slidenum">
              <a:rPr lang="en-US" smtClean="0"/>
              <a:t>‹#›</a:t>
            </a:fld>
            <a:endParaRPr lang="en-US" dirty="0"/>
          </a:p>
        </p:txBody>
      </p:sp>
    </p:spTree>
    <p:extLst>
      <p:ext uri="{BB962C8B-B14F-4D97-AF65-F5344CB8AC3E}">
        <p14:creationId xmlns:p14="http://schemas.microsoft.com/office/powerpoint/2010/main" val="1430607554"/>
      </p:ext>
    </p:extLst>
  </p:cSld>
  <p:clrMap bg1="dk1" tx1="lt1" bg2="dk2"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BB1A-29D0-C908-9B3A-62CAD44B1144}"/>
              </a:ext>
            </a:extLst>
          </p:cNvPr>
          <p:cNvSpPr>
            <a:spLocks noGrp="1"/>
          </p:cNvSpPr>
          <p:nvPr>
            <p:ph type="ctrTitle"/>
          </p:nvPr>
        </p:nvSpPr>
        <p:spPr>
          <a:xfrm>
            <a:off x="457201" y="1943099"/>
            <a:ext cx="8001000" cy="2971801"/>
          </a:xfrm>
        </p:spPr>
        <p:txBody>
          <a:bodyPr>
            <a:normAutofit/>
          </a:bodyPr>
          <a:lstStyle/>
          <a:p>
            <a:r>
              <a:rPr lang="en-US" sz="8000" b="1" i="1" u="sng" dirty="0">
                <a:solidFill>
                  <a:schemeClr val="bg1">
                    <a:lumMod val="95000"/>
                    <a:lumOff val="5000"/>
                  </a:schemeClr>
                </a:solidFill>
              </a:rPr>
              <a:t>IPL AUCTION STRATERY</a:t>
            </a:r>
          </a:p>
        </p:txBody>
      </p:sp>
      <p:pic>
        <p:nvPicPr>
          <p:cNvPr id="6" name="Picture 5">
            <a:extLst>
              <a:ext uri="{FF2B5EF4-FFF2-40B4-BE49-F238E27FC236}">
                <a16:creationId xmlns:a16="http://schemas.microsoft.com/office/drawing/2014/main" id="{A887971F-DB77-0F68-0A80-30A42A567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850" y="297950"/>
            <a:ext cx="4457700" cy="3048000"/>
          </a:xfrm>
          <a:prstGeom prst="rect">
            <a:avLst/>
          </a:prstGeom>
        </p:spPr>
      </p:pic>
      <p:sp>
        <p:nvSpPr>
          <p:cNvPr id="7" name="TextBox 6">
            <a:extLst>
              <a:ext uri="{FF2B5EF4-FFF2-40B4-BE49-F238E27FC236}">
                <a16:creationId xmlns:a16="http://schemas.microsoft.com/office/drawing/2014/main" id="{4F0218D8-5D64-9370-F44D-EC254852BC13}"/>
              </a:ext>
            </a:extLst>
          </p:cNvPr>
          <p:cNvSpPr txBox="1"/>
          <p:nvPr/>
        </p:nvSpPr>
        <p:spPr>
          <a:xfrm>
            <a:off x="8643136" y="5992150"/>
            <a:ext cx="3244064" cy="400110"/>
          </a:xfrm>
          <a:prstGeom prst="rect">
            <a:avLst/>
          </a:prstGeom>
          <a:noFill/>
        </p:spPr>
        <p:txBody>
          <a:bodyPr wrap="square" rtlCol="0">
            <a:spAutoFit/>
          </a:bodyPr>
          <a:lstStyle/>
          <a:p>
            <a:r>
              <a:rPr lang="en-US" sz="2000" b="1" dirty="0">
                <a:solidFill>
                  <a:schemeClr val="accent1">
                    <a:lumMod val="50000"/>
                  </a:schemeClr>
                </a:solidFill>
              </a:rPr>
              <a:t>By – HASANPREET SINGH</a:t>
            </a:r>
          </a:p>
        </p:txBody>
      </p:sp>
    </p:spTree>
    <p:extLst>
      <p:ext uri="{BB962C8B-B14F-4D97-AF65-F5344CB8AC3E}">
        <p14:creationId xmlns:p14="http://schemas.microsoft.com/office/powerpoint/2010/main" val="2840172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CC1EA2-9266-4B93-65AA-81A68E68D8C0}"/>
              </a:ext>
            </a:extLst>
          </p:cNvPr>
          <p:cNvSpPr/>
          <p:nvPr/>
        </p:nvSpPr>
        <p:spPr>
          <a:xfrm>
            <a:off x="164386" y="1921265"/>
            <a:ext cx="5589142" cy="465419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 name="Frame 2">
            <a:extLst>
              <a:ext uri="{FF2B5EF4-FFF2-40B4-BE49-F238E27FC236}">
                <a16:creationId xmlns:a16="http://schemas.microsoft.com/office/drawing/2014/main" id="{1595DA04-3E1D-66A0-7BCB-775411EF5279}"/>
              </a:ext>
            </a:extLst>
          </p:cNvPr>
          <p:cNvSpPr/>
          <p:nvPr/>
        </p:nvSpPr>
        <p:spPr>
          <a:xfrm>
            <a:off x="164386" y="1040603"/>
            <a:ext cx="3085674" cy="688369"/>
          </a:xfrm>
          <a:prstGeom prst="fram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solidFill>
                  <a:schemeClr val="bg1"/>
                </a:solidFill>
              </a:rPr>
              <a:t>QUERY Table:</a:t>
            </a:r>
          </a:p>
        </p:txBody>
      </p:sp>
      <p:graphicFrame>
        <p:nvGraphicFramePr>
          <p:cNvPr id="6" name="Table 5">
            <a:extLst>
              <a:ext uri="{FF2B5EF4-FFF2-40B4-BE49-F238E27FC236}">
                <a16:creationId xmlns:a16="http://schemas.microsoft.com/office/drawing/2014/main" id="{438DCFF0-1BF7-9350-B0C9-0D8067EE96E1}"/>
              </a:ext>
            </a:extLst>
          </p:cNvPr>
          <p:cNvGraphicFramePr>
            <a:graphicFrameLocks noGrp="1"/>
          </p:cNvGraphicFramePr>
          <p:nvPr>
            <p:extLst>
              <p:ext uri="{D42A27DB-BD31-4B8C-83A1-F6EECF244321}">
                <p14:modId xmlns:p14="http://schemas.microsoft.com/office/powerpoint/2010/main" val="4159843802"/>
              </p:ext>
            </p:extLst>
          </p:nvPr>
        </p:nvGraphicFramePr>
        <p:xfrm>
          <a:off x="164387" y="1921265"/>
          <a:ext cx="5589142" cy="4694170"/>
        </p:xfrm>
        <a:graphic>
          <a:graphicData uri="http://schemas.openxmlformats.org/drawingml/2006/table">
            <a:tbl>
              <a:tblPr/>
              <a:tblGrid>
                <a:gridCol w="1089060">
                  <a:extLst>
                    <a:ext uri="{9D8B030D-6E8A-4147-A177-3AD203B41FA5}">
                      <a16:colId xmlns:a16="http://schemas.microsoft.com/office/drawing/2014/main" val="1400241529"/>
                    </a:ext>
                  </a:extLst>
                </a:gridCol>
                <a:gridCol w="616224">
                  <a:extLst>
                    <a:ext uri="{9D8B030D-6E8A-4147-A177-3AD203B41FA5}">
                      <a16:colId xmlns:a16="http://schemas.microsoft.com/office/drawing/2014/main" val="389196139"/>
                    </a:ext>
                  </a:extLst>
                </a:gridCol>
                <a:gridCol w="883533">
                  <a:extLst>
                    <a:ext uri="{9D8B030D-6E8A-4147-A177-3AD203B41FA5}">
                      <a16:colId xmlns:a16="http://schemas.microsoft.com/office/drawing/2014/main" val="2273309450"/>
                    </a:ext>
                  </a:extLst>
                </a:gridCol>
                <a:gridCol w="1736603">
                  <a:extLst>
                    <a:ext uri="{9D8B030D-6E8A-4147-A177-3AD203B41FA5}">
                      <a16:colId xmlns:a16="http://schemas.microsoft.com/office/drawing/2014/main" val="677212465"/>
                    </a:ext>
                  </a:extLst>
                </a:gridCol>
                <a:gridCol w="1263722">
                  <a:extLst>
                    <a:ext uri="{9D8B030D-6E8A-4147-A177-3AD203B41FA5}">
                      <a16:colId xmlns:a16="http://schemas.microsoft.com/office/drawing/2014/main" val="899773399"/>
                    </a:ext>
                  </a:extLst>
                </a:gridCol>
              </a:tblGrid>
              <a:tr h="530504">
                <a:tc>
                  <a:txBody>
                    <a:bodyPr/>
                    <a:lstStyle/>
                    <a:p>
                      <a:pPr algn="ctr" fontAlgn="b"/>
                      <a:r>
                        <a:rPr lang="en-US" sz="1800" b="1" i="0" u="none" strike="noStrike" dirty="0">
                          <a:solidFill>
                            <a:srgbClr val="000000"/>
                          </a:solidFill>
                          <a:effectLst/>
                          <a:latin typeface="Calibri" panose="020F0502020204030204" pitchFamily="34" charset="0"/>
                        </a:rPr>
                        <a:t>bowler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overs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runs_given</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total_balls_bowled</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economy</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2881324"/>
                  </a:ext>
                </a:extLst>
              </a:tr>
              <a:tr h="487050">
                <a:tc>
                  <a:txBody>
                    <a:bodyPr/>
                    <a:lstStyle/>
                    <a:p>
                      <a:pPr algn="ctr" fontAlgn="b"/>
                      <a:r>
                        <a:rPr lang="en-US" sz="1600" b="1" i="0" u="none" strike="noStrike" dirty="0">
                          <a:solidFill>
                            <a:srgbClr val="000000"/>
                          </a:solidFill>
                          <a:effectLst/>
                          <a:latin typeface="Calibri" panose="020F0502020204030204" pitchFamily="34" charset="0"/>
                        </a:rPr>
                        <a:t>Rashid Khan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248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1573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1490</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6.33422819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9443815"/>
                  </a:ext>
                </a:extLst>
              </a:tr>
              <a:tr h="271589">
                <a:tc>
                  <a:txBody>
                    <a:bodyPr/>
                    <a:lstStyle/>
                    <a:p>
                      <a:pPr algn="ctr" fontAlgn="b"/>
                      <a:r>
                        <a:rPr lang="en-US" sz="1600" b="1" i="0" u="none" strike="noStrike" dirty="0">
                          <a:solidFill>
                            <a:srgbClr val="000000"/>
                          </a:solidFill>
                          <a:effectLst/>
                          <a:latin typeface="Calibri" panose="020F0502020204030204" pitchFamily="34" charset="0"/>
                        </a:rPr>
                        <a:t>A Kumble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163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1089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983</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6.64699898</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7632928"/>
                  </a:ext>
                </a:extLst>
              </a:tr>
              <a:tr h="146721">
                <a:tc>
                  <a:txBody>
                    <a:bodyPr/>
                    <a:lstStyle/>
                    <a:p>
                      <a:pPr algn="ctr" fontAlgn="b"/>
                      <a:r>
                        <a:rPr lang="en-US" sz="1600" b="1" i="0" u="none" strike="noStrike" dirty="0">
                          <a:solidFill>
                            <a:srgbClr val="000000"/>
                          </a:solidFill>
                          <a:effectLst/>
                          <a:latin typeface="Calibri" panose="020F0502020204030204" pitchFamily="34" charset="0"/>
                        </a:rPr>
                        <a:t>M Muralitharan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262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1755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1577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6.67723526</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8938346"/>
                  </a:ext>
                </a:extLst>
              </a:tr>
              <a:tr h="400619">
                <a:tc>
                  <a:txBody>
                    <a:bodyPr/>
                    <a:lstStyle/>
                    <a:p>
                      <a:pPr algn="ctr" fontAlgn="b"/>
                      <a:r>
                        <a:rPr lang="en-US" sz="1600" b="1" i="0" u="none" strike="noStrike" dirty="0">
                          <a:solidFill>
                            <a:srgbClr val="000000"/>
                          </a:solidFill>
                          <a:effectLst/>
                          <a:latin typeface="Calibri" panose="020F0502020204030204" pitchFamily="34" charset="0"/>
                        </a:rPr>
                        <a:t>DW Steyn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379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2568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2276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6.76977153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7655618"/>
                  </a:ext>
                </a:extLst>
              </a:tr>
              <a:tr h="359385">
                <a:tc>
                  <a:txBody>
                    <a:bodyPr/>
                    <a:lstStyle/>
                    <a:p>
                      <a:pPr algn="ctr" fontAlgn="b"/>
                      <a:r>
                        <a:rPr lang="en-US" sz="1600" b="1" i="0" u="none" strike="noStrike" dirty="0">
                          <a:solidFill>
                            <a:srgbClr val="000000"/>
                          </a:solidFill>
                          <a:effectLst/>
                          <a:latin typeface="Calibri" panose="020F0502020204030204" pitchFamily="34" charset="0"/>
                        </a:rPr>
                        <a:t>R Ashwin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554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3756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3327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6.77366997</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6632437"/>
                  </a:ext>
                </a:extLst>
              </a:tr>
              <a:tr h="418307">
                <a:tc>
                  <a:txBody>
                    <a:bodyPr/>
                    <a:lstStyle/>
                    <a:p>
                      <a:pPr algn="ctr" fontAlgn="b"/>
                      <a:r>
                        <a:rPr lang="en-US" sz="1600" b="1" i="0" u="none" strike="noStrike" dirty="0">
                          <a:solidFill>
                            <a:srgbClr val="000000"/>
                          </a:solidFill>
                          <a:effectLst/>
                          <a:latin typeface="Calibri" panose="020F0502020204030204" pitchFamily="34" charset="0"/>
                        </a:rPr>
                        <a:t>SP Narine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470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3208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2824</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6.81586402</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3584365"/>
                  </a:ext>
                </a:extLst>
              </a:tr>
              <a:tr h="427152">
                <a:tc>
                  <a:txBody>
                    <a:bodyPr/>
                    <a:lstStyle/>
                    <a:p>
                      <a:pPr algn="ctr" fontAlgn="b"/>
                      <a:r>
                        <a:rPr lang="en-US" sz="1600" b="1" i="0" u="none" strike="noStrike" dirty="0">
                          <a:solidFill>
                            <a:srgbClr val="000000"/>
                          </a:solidFill>
                          <a:effectLst/>
                          <a:latin typeface="Calibri" panose="020F0502020204030204" pitchFamily="34" charset="0"/>
                        </a:rPr>
                        <a:t>DL Vettori</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894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785</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6.83312102</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7923927"/>
                  </a:ext>
                </a:extLst>
              </a:tr>
              <a:tr h="487050">
                <a:tc>
                  <a:txBody>
                    <a:bodyPr/>
                    <a:lstStyle/>
                    <a:p>
                      <a:pPr algn="ctr" fontAlgn="b"/>
                      <a:r>
                        <a:rPr lang="en-US" sz="1600" b="1" i="0" u="none" strike="noStrike" dirty="0">
                          <a:solidFill>
                            <a:srgbClr val="000000"/>
                          </a:solidFill>
                          <a:effectLst/>
                          <a:latin typeface="Calibri" panose="020F0502020204030204" pitchFamily="34" charset="0"/>
                        </a:rPr>
                        <a:t>Washington Sundar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110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758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660</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6.89090909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1310708"/>
                  </a:ext>
                </a:extLst>
              </a:tr>
              <a:tr h="271589">
                <a:tc>
                  <a:txBody>
                    <a:bodyPr/>
                    <a:lstStyle/>
                    <a:p>
                      <a:pPr algn="ctr" fontAlgn="b"/>
                      <a:r>
                        <a:rPr lang="en-US" sz="1600" b="1" i="0" u="none" strike="noStrike" dirty="0">
                          <a:solidFill>
                            <a:srgbClr val="000000"/>
                          </a:solidFill>
                          <a:effectLst/>
                          <a:latin typeface="Calibri" panose="020F0502020204030204" pitchFamily="34" charset="0"/>
                        </a:rPr>
                        <a:t>J Botha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118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818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709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6.92242595</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456882"/>
                  </a:ext>
                </a:extLst>
              </a:tr>
              <a:tr h="271589">
                <a:tc>
                  <a:txBody>
                    <a:bodyPr/>
                    <a:lstStyle/>
                    <a:p>
                      <a:pPr algn="ctr" fontAlgn="b"/>
                      <a:r>
                        <a:rPr lang="en-US" sz="1600" b="1" i="0" u="none" strike="noStrike" dirty="0">
                          <a:solidFill>
                            <a:srgbClr val="000000"/>
                          </a:solidFill>
                          <a:effectLst/>
                          <a:latin typeface="Calibri" panose="020F0502020204030204" pitchFamily="34" charset="0"/>
                        </a:rPr>
                        <a:t>R Tewatia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97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684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587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6.99148211</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1970418"/>
                  </a:ext>
                </a:extLst>
              </a:tr>
            </a:tbl>
          </a:graphicData>
        </a:graphic>
      </p:graphicFrame>
      <p:sp>
        <p:nvSpPr>
          <p:cNvPr id="7" name="Rectangle 6">
            <a:extLst>
              <a:ext uri="{FF2B5EF4-FFF2-40B4-BE49-F238E27FC236}">
                <a16:creationId xmlns:a16="http://schemas.microsoft.com/office/drawing/2014/main" id="{23BC9404-F6BA-0D40-DFEB-DA4F542D973E}"/>
              </a:ext>
            </a:extLst>
          </p:cNvPr>
          <p:cNvSpPr/>
          <p:nvPr/>
        </p:nvSpPr>
        <p:spPr>
          <a:xfrm>
            <a:off x="3349377" y="137346"/>
            <a:ext cx="4623369" cy="7109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Economical</a:t>
            </a:r>
            <a:r>
              <a:rPr lang="en-US" sz="3600" b="1" dirty="0">
                <a:ln w="22225">
                  <a:solidFill>
                    <a:schemeClr val="accent2"/>
                  </a:solidFill>
                  <a:prstDash val="solid"/>
                </a:ln>
                <a:solidFill>
                  <a:schemeClr val="accent1">
                    <a:lumMod val="50000"/>
                  </a:schemeClr>
                </a:solidFill>
              </a:rPr>
              <a:t> </a:t>
            </a:r>
            <a:r>
              <a:rPr lang="en-US" sz="36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bowler</a:t>
            </a:r>
            <a:endParaRPr lang="en-US" sz="3600" b="1" dirty="0">
              <a:ln w="22225">
                <a:solidFill>
                  <a:schemeClr val="accent2"/>
                </a:solidFill>
                <a:prstDash val="solid"/>
              </a:ln>
              <a:solidFill>
                <a:schemeClr val="accent1">
                  <a:lumMod val="50000"/>
                </a:schemeClr>
              </a:solidFill>
            </a:endParaRPr>
          </a:p>
        </p:txBody>
      </p:sp>
      <p:graphicFrame>
        <p:nvGraphicFramePr>
          <p:cNvPr id="8" name="Chart 7">
            <a:extLst>
              <a:ext uri="{FF2B5EF4-FFF2-40B4-BE49-F238E27FC236}">
                <a16:creationId xmlns:a16="http://schemas.microsoft.com/office/drawing/2014/main" id="{ADC7693E-F884-A1CD-2583-A2E2D50865CF}"/>
              </a:ext>
            </a:extLst>
          </p:cNvPr>
          <p:cNvGraphicFramePr>
            <a:graphicFrameLocks/>
          </p:cNvGraphicFramePr>
          <p:nvPr>
            <p:extLst>
              <p:ext uri="{D42A27DB-BD31-4B8C-83A1-F6EECF244321}">
                <p14:modId xmlns:p14="http://schemas.microsoft.com/office/powerpoint/2010/main" val="4054138815"/>
              </p:ext>
            </p:extLst>
          </p:nvPr>
        </p:nvGraphicFramePr>
        <p:xfrm>
          <a:off x="5907640" y="1541124"/>
          <a:ext cx="6119973" cy="44898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092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35B07A12-FD77-EEAE-DFCF-3ECF36019CED}"/>
              </a:ext>
            </a:extLst>
          </p:cNvPr>
          <p:cNvSpPr/>
          <p:nvPr/>
        </p:nvSpPr>
        <p:spPr>
          <a:xfrm>
            <a:off x="457200" y="1007626"/>
            <a:ext cx="10952251" cy="794534"/>
          </a:xfrm>
          <a:prstGeom prst="fram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solidFill>
                  <a:schemeClr val="accent5">
                    <a:lumMod val="50000"/>
                  </a:schemeClr>
                </a:solidFill>
              </a:rPr>
              <a:t>Bowlers with the best strike rate and who have bowled at least 500 balls in IPL so far</a:t>
            </a:r>
            <a:endParaRPr lang="en-US" sz="2100" b="1" dirty="0">
              <a:solidFill>
                <a:schemeClr val="accent5">
                  <a:lumMod val="50000"/>
                </a:schemeClr>
              </a:solidFill>
            </a:endParaRPr>
          </a:p>
        </p:txBody>
      </p:sp>
      <p:sp>
        <p:nvSpPr>
          <p:cNvPr id="5" name="Rectangle 4">
            <a:extLst>
              <a:ext uri="{FF2B5EF4-FFF2-40B4-BE49-F238E27FC236}">
                <a16:creationId xmlns:a16="http://schemas.microsoft.com/office/drawing/2014/main" id="{E791DC18-C6DF-D4CD-46A7-C30FBD7406F6}"/>
              </a:ext>
            </a:extLst>
          </p:cNvPr>
          <p:cNvSpPr/>
          <p:nvPr/>
        </p:nvSpPr>
        <p:spPr>
          <a:xfrm>
            <a:off x="1202077" y="1904143"/>
            <a:ext cx="1952090" cy="46233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t>QUERY</a:t>
            </a:r>
          </a:p>
        </p:txBody>
      </p:sp>
      <p:sp>
        <p:nvSpPr>
          <p:cNvPr id="6" name="Rectangle: Single Corner Rounded 5">
            <a:extLst>
              <a:ext uri="{FF2B5EF4-FFF2-40B4-BE49-F238E27FC236}">
                <a16:creationId xmlns:a16="http://schemas.microsoft.com/office/drawing/2014/main" id="{F99CAA15-4DFB-CC0A-7848-581CF1892A63}"/>
              </a:ext>
            </a:extLst>
          </p:cNvPr>
          <p:cNvSpPr/>
          <p:nvPr/>
        </p:nvSpPr>
        <p:spPr>
          <a:xfrm>
            <a:off x="205485" y="2457727"/>
            <a:ext cx="6287784" cy="4262927"/>
          </a:xfrm>
          <a:prstGeom prst="round1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600" b="1" dirty="0">
                <a:solidFill>
                  <a:schemeClr val="accent1">
                    <a:lumMod val="75000"/>
                  </a:schemeClr>
                </a:solidFill>
              </a:rPr>
              <a:t>SELECT bowler, SUM(total_runs) AS runs_given, COUNT(ball) AS total_balls_bowled,</a:t>
            </a:r>
          </a:p>
          <a:p>
            <a:pPr algn="ctr"/>
            <a:r>
              <a:rPr lang="en-US" sz="2600" b="1" dirty="0">
                <a:solidFill>
                  <a:schemeClr val="accent1">
                    <a:lumMod val="75000"/>
                  </a:schemeClr>
                </a:solidFill>
              </a:rPr>
              <a:t>SUM(is_wicket) AS total_wickets,</a:t>
            </a:r>
          </a:p>
          <a:p>
            <a:pPr algn="ctr"/>
            <a:r>
              <a:rPr lang="en-US" sz="2600" b="1" dirty="0">
                <a:solidFill>
                  <a:schemeClr val="accent1">
                    <a:lumMod val="75000"/>
                  </a:schemeClr>
                </a:solidFill>
              </a:rPr>
              <a:t>(COUNT(ball)/SUM(is_wicket)* 1.0) AS strike_rate FROM ipl_ball </a:t>
            </a:r>
          </a:p>
          <a:p>
            <a:pPr algn="ctr"/>
            <a:r>
              <a:rPr lang="en-US" sz="2600" b="1" dirty="0">
                <a:solidFill>
                  <a:schemeClr val="accent1">
                    <a:lumMod val="75000"/>
                  </a:schemeClr>
                </a:solidFill>
              </a:rPr>
              <a:t>GROUP BY bowler HAVING COUNT(ball) &gt;= 500 ORDER BY total_wickets DESC LIMIT 10;</a:t>
            </a:r>
            <a:endParaRPr lang="en-US" sz="2600" b="1" dirty="0">
              <a:solidFill>
                <a:schemeClr val="tx1"/>
              </a:solidFill>
            </a:endParaRPr>
          </a:p>
        </p:txBody>
      </p:sp>
      <p:sp>
        <p:nvSpPr>
          <p:cNvPr id="7" name="Rectangle 6">
            <a:extLst>
              <a:ext uri="{FF2B5EF4-FFF2-40B4-BE49-F238E27FC236}">
                <a16:creationId xmlns:a16="http://schemas.microsoft.com/office/drawing/2014/main" id="{37ED9E21-9407-DF82-8EC5-2D651EE743D5}"/>
              </a:ext>
            </a:extLst>
          </p:cNvPr>
          <p:cNvSpPr/>
          <p:nvPr/>
        </p:nvSpPr>
        <p:spPr>
          <a:xfrm>
            <a:off x="8679950" y="1904143"/>
            <a:ext cx="1952090" cy="46233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t>Bowlers:</a:t>
            </a:r>
          </a:p>
        </p:txBody>
      </p:sp>
      <p:sp>
        <p:nvSpPr>
          <p:cNvPr id="16" name="Rectangle 15">
            <a:extLst>
              <a:ext uri="{FF2B5EF4-FFF2-40B4-BE49-F238E27FC236}">
                <a16:creationId xmlns:a16="http://schemas.microsoft.com/office/drawing/2014/main" id="{E958C00F-FA98-34CA-166F-218FE3792CF6}"/>
              </a:ext>
            </a:extLst>
          </p:cNvPr>
          <p:cNvSpPr/>
          <p:nvPr/>
        </p:nvSpPr>
        <p:spPr>
          <a:xfrm>
            <a:off x="3349377" y="137346"/>
            <a:ext cx="5167899" cy="71096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3600" b="1" dirty="0">
                <a:ln w="10160">
                  <a:solidFill>
                    <a:schemeClr val="accent5"/>
                  </a:solidFill>
                  <a:prstDash val="solid"/>
                </a:ln>
                <a:solidFill>
                  <a:schemeClr val="tx1"/>
                </a:solidFill>
                <a:effectLst>
                  <a:outerShdw blurRad="38100" dist="22860" dir="5400000" algn="tl" rotWithShape="0">
                    <a:srgbClr val="000000">
                      <a:alpha val="30000"/>
                    </a:srgbClr>
                  </a:outerShdw>
                </a:effectLst>
              </a:rPr>
              <a:t>Strike rate of</a:t>
            </a:r>
            <a:r>
              <a:rPr lang="en-US" sz="3600" b="1" dirty="0">
                <a:ln w="22225">
                  <a:solidFill>
                    <a:schemeClr val="accent2"/>
                  </a:solidFill>
                  <a:prstDash val="solid"/>
                </a:ln>
                <a:solidFill>
                  <a:schemeClr val="tx1"/>
                </a:solidFill>
              </a:rPr>
              <a:t> </a:t>
            </a:r>
            <a:r>
              <a:rPr lang="en-US" sz="3600" b="1" dirty="0">
                <a:ln w="10160">
                  <a:solidFill>
                    <a:schemeClr val="accent5"/>
                  </a:solidFill>
                  <a:prstDash val="solid"/>
                </a:ln>
                <a:solidFill>
                  <a:schemeClr val="tx1"/>
                </a:solidFill>
                <a:effectLst>
                  <a:outerShdw blurRad="38100" dist="22860" dir="5400000" algn="tl" rotWithShape="0">
                    <a:srgbClr val="000000">
                      <a:alpha val="30000"/>
                    </a:srgbClr>
                  </a:outerShdw>
                </a:effectLst>
              </a:rPr>
              <a:t>bowler’s</a:t>
            </a:r>
            <a:endParaRPr lang="en-US" sz="3600" b="1" dirty="0">
              <a:ln w="22225">
                <a:solidFill>
                  <a:schemeClr val="accent2"/>
                </a:solidFill>
                <a:prstDash val="solid"/>
              </a:ln>
              <a:solidFill>
                <a:schemeClr val="tx1"/>
              </a:solidFill>
            </a:endParaRPr>
          </a:p>
        </p:txBody>
      </p:sp>
      <p:sp>
        <p:nvSpPr>
          <p:cNvPr id="2" name="Rectangle 1">
            <a:extLst>
              <a:ext uri="{FF2B5EF4-FFF2-40B4-BE49-F238E27FC236}">
                <a16:creationId xmlns:a16="http://schemas.microsoft.com/office/drawing/2014/main" id="{A2683777-3D01-6AA5-1371-995006D4A611}"/>
              </a:ext>
            </a:extLst>
          </p:cNvPr>
          <p:cNvSpPr/>
          <p:nvPr/>
        </p:nvSpPr>
        <p:spPr>
          <a:xfrm>
            <a:off x="7304926" y="2536070"/>
            <a:ext cx="4407613" cy="41062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AC76837B-9927-2A28-C1F5-FF5BEF83527B}"/>
              </a:ext>
            </a:extLst>
          </p:cNvPr>
          <p:cNvGraphicFramePr>
            <a:graphicFrameLocks noGrp="1"/>
          </p:cNvGraphicFramePr>
          <p:nvPr>
            <p:extLst>
              <p:ext uri="{D42A27DB-BD31-4B8C-83A1-F6EECF244321}">
                <p14:modId xmlns:p14="http://schemas.microsoft.com/office/powerpoint/2010/main" val="3572327125"/>
              </p:ext>
            </p:extLst>
          </p:nvPr>
        </p:nvGraphicFramePr>
        <p:xfrm>
          <a:off x="7304925" y="2615107"/>
          <a:ext cx="4335693" cy="4027201"/>
        </p:xfrm>
        <a:graphic>
          <a:graphicData uri="http://schemas.openxmlformats.org/drawingml/2006/table">
            <a:tbl>
              <a:tblPr/>
              <a:tblGrid>
                <a:gridCol w="2338352">
                  <a:extLst>
                    <a:ext uri="{9D8B030D-6E8A-4147-A177-3AD203B41FA5}">
                      <a16:colId xmlns:a16="http://schemas.microsoft.com/office/drawing/2014/main" val="4157786211"/>
                    </a:ext>
                  </a:extLst>
                </a:gridCol>
                <a:gridCol w="1997341">
                  <a:extLst>
                    <a:ext uri="{9D8B030D-6E8A-4147-A177-3AD203B41FA5}">
                      <a16:colId xmlns:a16="http://schemas.microsoft.com/office/drawing/2014/main" val="3930282513"/>
                    </a:ext>
                  </a:extLst>
                </a:gridCol>
              </a:tblGrid>
              <a:tr h="399091">
                <a:tc>
                  <a:txBody>
                    <a:bodyPr/>
                    <a:lstStyle/>
                    <a:p>
                      <a:pPr algn="ctr" fontAlgn="b"/>
                      <a:r>
                        <a:rPr lang="en-US" sz="2400" b="1" i="0" u="none" strike="noStrike" dirty="0">
                          <a:solidFill>
                            <a:srgbClr val="000000"/>
                          </a:solidFill>
                          <a:effectLst/>
                          <a:latin typeface="Calibri" panose="020F0502020204030204" pitchFamily="34" charset="0"/>
                        </a:rPr>
                        <a:t>bowler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effectLst/>
                          <a:latin typeface="Calibri" panose="020F0502020204030204" pitchFamily="34" charset="0"/>
                        </a:rPr>
                        <a:t>total_wickets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4185912"/>
                  </a:ext>
                </a:extLst>
              </a:tr>
              <a:tr h="362811">
                <a:tc>
                  <a:txBody>
                    <a:bodyPr/>
                    <a:lstStyle/>
                    <a:p>
                      <a:pPr algn="ctr" fontAlgn="b"/>
                      <a:r>
                        <a:rPr lang="en-US" sz="2000" b="0" i="0" u="none" strike="noStrike" dirty="0">
                          <a:solidFill>
                            <a:srgbClr val="000000"/>
                          </a:solidFill>
                          <a:effectLst/>
                          <a:latin typeface="Calibri" panose="020F0502020204030204" pitchFamily="34" charset="0"/>
                        </a:rPr>
                        <a:t>SL Malinga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188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4999543"/>
                  </a:ext>
                </a:extLst>
              </a:tr>
              <a:tr h="362811">
                <a:tc>
                  <a:txBody>
                    <a:bodyPr/>
                    <a:lstStyle/>
                    <a:p>
                      <a:pPr algn="ctr" fontAlgn="b"/>
                      <a:r>
                        <a:rPr lang="en-US" sz="2000" b="0" i="0" u="none" strike="noStrike" dirty="0">
                          <a:solidFill>
                            <a:srgbClr val="000000"/>
                          </a:solidFill>
                          <a:effectLst/>
                          <a:latin typeface="Calibri" panose="020F0502020204030204" pitchFamily="34" charset="0"/>
                        </a:rPr>
                        <a:t>DJ Bravo</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175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6485396"/>
                  </a:ext>
                </a:extLst>
              </a:tr>
              <a:tr h="362811">
                <a:tc>
                  <a:txBody>
                    <a:bodyPr/>
                    <a:lstStyle/>
                    <a:p>
                      <a:pPr algn="ctr" fontAlgn="b"/>
                      <a:r>
                        <a:rPr lang="en-US" sz="2000" b="0" i="0" u="none" strike="noStrike" dirty="0">
                          <a:solidFill>
                            <a:srgbClr val="000000"/>
                          </a:solidFill>
                          <a:effectLst/>
                          <a:latin typeface="Calibri" panose="020F0502020204030204" pitchFamily="34" charset="0"/>
                        </a:rPr>
                        <a:t>A Mishra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169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2258006"/>
                  </a:ext>
                </a:extLst>
              </a:tr>
              <a:tr h="362811">
                <a:tc>
                  <a:txBody>
                    <a:bodyPr/>
                    <a:lstStyle/>
                    <a:p>
                      <a:pPr algn="ctr" fontAlgn="b"/>
                      <a:r>
                        <a:rPr lang="en-US" sz="2000" b="0" i="0" u="none" strike="noStrike" dirty="0">
                          <a:solidFill>
                            <a:srgbClr val="000000"/>
                          </a:solidFill>
                          <a:effectLst/>
                          <a:latin typeface="Calibri" panose="020F0502020204030204" pitchFamily="34" charset="0"/>
                        </a:rPr>
                        <a:t>PP Chawla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164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7969868"/>
                  </a:ext>
                </a:extLst>
              </a:tr>
              <a:tr h="362811">
                <a:tc>
                  <a:txBody>
                    <a:bodyPr/>
                    <a:lstStyle/>
                    <a:p>
                      <a:pPr algn="ctr" fontAlgn="b"/>
                      <a:r>
                        <a:rPr lang="en-US" sz="2000" b="0" i="0" u="none" strike="noStrike" dirty="0">
                          <a:solidFill>
                            <a:srgbClr val="000000"/>
                          </a:solidFill>
                          <a:effectLst/>
                          <a:latin typeface="Calibri" panose="020F0502020204030204" pitchFamily="34" charset="0"/>
                        </a:rPr>
                        <a:t>Harbhajan Singh</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161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375532"/>
                  </a:ext>
                </a:extLst>
              </a:tr>
              <a:tr h="362811">
                <a:tc>
                  <a:txBody>
                    <a:bodyPr/>
                    <a:lstStyle/>
                    <a:p>
                      <a:pPr algn="ctr" fontAlgn="b"/>
                      <a:r>
                        <a:rPr lang="en-US" sz="2000" b="0" i="0" u="none" strike="noStrike" dirty="0">
                          <a:solidFill>
                            <a:srgbClr val="000000"/>
                          </a:solidFill>
                          <a:effectLst/>
                          <a:latin typeface="Calibri" panose="020F0502020204030204" pitchFamily="34" charset="0"/>
                        </a:rPr>
                        <a:t>R Ashwin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153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5819071"/>
                  </a:ext>
                </a:extLst>
              </a:tr>
              <a:tr h="362811">
                <a:tc>
                  <a:txBody>
                    <a:bodyPr/>
                    <a:lstStyle/>
                    <a:p>
                      <a:pPr algn="ctr" fontAlgn="b"/>
                      <a:r>
                        <a:rPr lang="en-US" sz="2000" b="0" i="0" u="none" strike="noStrike" dirty="0">
                          <a:solidFill>
                            <a:srgbClr val="000000"/>
                          </a:solidFill>
                          <a:effectLst/>
                          <a:latin typeface="Calibri" panose="020F0502020204030204" pitchFamily="34" charset="0"/>
                        </a:rPr>
                        <a:t>B Kumar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146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6475335"/>
                  </a:ext>
                </a:extLst>
              </a:tr>
              <a:tr h="362811">
                <a:tc>
                  <a:txBody>
                    <a:bodyPr/>
                    <a:lstStyle/>
                    <a:p>
                      <a:pPr algn="ctr" fontAlgn="b"/>
                      <a:r>
                        <a:rPr lang="en-US" sz="2000" b="0" i="0" u="none" strike="noStrike" dirty="0">
                          <a:solidFill>
                            <a:srgbClr val="000000"/>
                          </a:solidFill>
                          <a:effectLst/>
                          <a:latin typeface="Calibri" panose="020F0502020204030204" pitchFamily="34" charset="0"/>
                        </a:rPr>
                        <a:t>SP Narine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143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4276301"/>
                  </a:ext>
                </a:extLst>
              </a:tr>
              <a:tr h="362811">
                <a:tc>
                  <a:txBody>
                    <a:bodyPr/>
                    <a:lstStyle/>
                    <a:p>
                      <a:pPr algn="ctr" fontAlgn="b"/>
                      <a:r>
                        <a:rPr lang="en-US" sz="2000" b="0" i="0" u="none" strike="noStrike" dirty="0">
                          <a:solidFill>
                            <a:srgbClr val="000000"/>
                          </a:solidFill>
                          <a:effectLst/>
                          <a:latin typeface="Calibri" panose="020F0502020204030204" pitchFamily="34" charset="0"/>
                        </a:rPr>
                        <a:t>UT Yadav</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137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5913027"/>
                  </a:ext>
                </a:extLst>
              </a:tr>
              <a:tr h="362811">
                <a:tc>
                  <a:txBody>
                    <a:bodyPr/>
                    <a:lstStyle/>
                    <a:p>
                      <a:pPr algn="ctr" fontAlgn="b"/>
                      <a:r>
                        <a:rPr lang="en-US" sz="2000" b="0" i="0" u="none" strike="noStrike" dirty="0">
                          <a:solidFill>
                            <a:srgbClr val="000000"/>
                          </a:solidFill>
                          <a:effectLst/>
                          <a:latin typeface="Calibri" panose="020F0502020204030204" pitchFamily="34" charset="0"/>
                        </a:rPr>
                        <a:t>R Vinay Kumar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127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6870841"/>
                  </a:ext>
                </a:extLst>
              </a:tr>
            </a:tbl>
          </a:graphicData>
        </a:graphic>
      </p:graphicFrame>
    </p:spTree>
    <p:extLst>
      <p:ext uri="{BB962C8B-B14F-4D97-AF65-F5344CB8AC3E}">
        <p14:creationId xmlns:p14="http://schemas.microsoft.com/office/powerpoint/2010/main" val="319995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7EF937-596C-6692-4C01-48A30CD1C219}"/>
              </a:ext>
            </a:extLst>
          </p:cNvPr>
          <p:cNvSpPr/>
          <p:nvPr/>
        </p:nvSpPr>
        <p:spPr>
          <a:xfrm>
            <a:off x="164386" y="1921265"/>
            <a:ext cx="5589142" cy="4654195"/>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 name="Frame 2">
            <a:extLst>
              <a:ext uri="{FF2B5EF4-FFF2-40B4-BE49-F238E27FC236}">
                <a16:creationId xmlns:a16="http://schemas.microsoft.com/office/drawing/2014/main" id="{941D746E-9038-A70D-86E9-985C75DE40D3}"/>
              </a:ext>
            </a:extLst>
          </p:cNvPr>
          <p:cNvSpPr/>
          <p:nvPr/>
        </p:nvSpPr>
        <p:spPr>
          <a:xfrm>
            <a:off x="164386" y="1040603"/>
            <a:ext cx="3085674" cy="688369"/>
          </a:xfrm>
          <a:prstGeom prst="fram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b="1" dirty="0">
                <a:solidFill>
                  <a:schemeClr val="bg1"/>
                </a:solidFill>
              </a:rPr>
              <a:t>QUERY Table:</a:t>
            </a:r>
          </a:p>
        </p:txBody>
      </p:sp>
      <p:sp>
        <p:nvSpPr>
          <p:cNvPr id="6" name="Rectangle 5">
            <a:extLst>
              <a:ext uri="{FF2B5EF4-FFF2-40B4-BE49-F238E27FC236}">
                <a16:creationId xmlns:a16="http://schemas.microsoft.com/office/drawing/2014/main" id="{6E117457-E80A-28F6-26EA-3B7B802896EA}"/>
              </a:ext>
            </a:extLst>
          </p:cNvPr>
          <p:cNvSpPr/>
          <p:nvPr/>
        </p:nvSpPr>
        <p:spPr>
          <a:xfrm>
            <a:off x="3349377" y="137346"/>
            <a:ext cx="5167899" cy="710964"/>
          </a:xfrm>
          <a:prstGeom prst="rect">
            <a:avLst/>
          </a:prstGeom>
          <a:gradFill>
            <a:gsLst>
              <a:gs pos="64952">
                <a:srgbClr val="9EAC0A"/>
              </a:gs>
              <a:gs pos="51724">
                <a:srgbClr val="ABB80E"/>
              </a:gs>
              <a:gs pos="19000">
                <a:srgbClr val="CAD617"/>
              </a:gs>
              <a:gs pos="0">
                <a:schemeClr val="accent3">
                  <a:tint val="98000"/>
                  <a:hueMod val="94000"/>
                  <a:satMod val="130000"/>
                  <a:lumMod val="128000"/>
                </a:schemeClr>
              </a:gs>
              <a:gs pos="100000">
                <a:schemeClr val="accent3">
                  <a:shade val="94000"/>
                  <a:lumMod val="88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r>
              <a:rPr lang="en-US" sz="3600" b="1" dirty="0">
                <a:ln w="10160">
                  <a:solidFill>
                    <a:schemeClr val="accent5"/>
                  </a:solidFill>
                  <a:prstDash val="solid"/>
                </a:ln>
                <a:solidFill>
                  <a:schemeClr val="tx1"/>
                </a:solidFill>
                <a:effectLst>
                  <a:outerShdw blurRad="38100" dist="22860" dir="5400000" algn="tl" rotWithShape="0">
                    <a:srgbClr val="000000">
                      <a:alpha val="30000"/>
                    </a:srgbClr>
                  </a:outerShdw>
                </a:effectLst>
              </a:rPr>
              <a:t>Strike rate of</a:t>
            </a:r>
            <a:r>
              <a:rPr lang="en-US" sz="3600" b="1" dirty="0">
                <a:ln w="22225">
                  <a:solidFill>
                    <a:schemeClr val="accent2"/>
                  </a:solidFill>
                  <a:prstDash val="solid"/>
                </a:ln>
                <a:solidFill>
                  <a:schemeClr val="tx1"/>
                </a:solidFill>
              </a:rPr>
              <a:t> </a:t>
            </a:r>
            <a:r>
              <a:rPr lang="en-US" sz="3600" b="1" dirty="0">
                <a:ln w="10160">
                  <a:solidFill>
                    <a:schemeClr val="accent5"/>
                  </a:solidFill>
                  <a:prstDash val="solid"/>
                </a:ln>
                <a:solidFill>
                  <a:schemeClr val="tx1"/>
                </a:solidFill>
                <a:effectLst>
                  <a:outerShdw blurRad="38100" dist="22860" dir="5400000" algn="tl" rotWithShape="0">
                    <a:srgbClr val="000000">
                      <a:alpha val="30000"/>
                    </a:srgbClr>
                  </a:outerShdw>
                </a:effectLst>
              </a:rPr>
              <a:t>bowler’s</a:t>
            </a:r>
            <a:endParaRPr lang="en-US" sz="3600" b="1" dirty="0">
              <a:ln w="22225">
                <a:solidFill>
                  <a:schemeClr val="accent2"/>
                </a:solidFill>
                <a:prstDash val="solid"/>
              </a:ln>
              <a:solidFill>
                <a:schemeClr val="tx1"/>
              </a:solidFill>
            </a:endParaRPr>
          </a:p>
        </p:txBody>
      </p:sp>
      <p:graphicFrame>
        <p:nvGraphicFramePr>
          <p:cNvPr id="7" name="Table 6">
            <a:extLst>
              <a:ext uri="{FF2B5EF4-FFF2-40B4-BE49-F238E27FC236}">
                <a16:creationId xmlns:a16="http://schemas.microsoft.com/office/drawing/2014/main" id="{57D2F400-D191-D2DF-9268-ABD1C8CBD7AE}"/>
              </a:ext>
            </a:extLst>
          </p:cNvPr>
          <p:cNvGraphicFramePr>
            <a:graphicFrameLocks noGrp="1"/>
          </p:cNvGraphicFramePr>
          <p:nvPr>
            <p:extLst>
              <p:ext uri="{D42A27DB-BD31-4B8C-83A1-F6EECF244321}">
                <p14:modId xmlns:p14="http://schemas.microsoft.com/office/powerpoint/2010/main" val="2875584708"/>
              </p:ext>
            </p:extLst>
          </p:nvPr>
        </p:nvGraphicFramePr>
        <p:xfrm>
          <a:off x="164388" y="1921264"/>
          <a:ext cx="5589140" cy="4677441"/>
        </p:xfrm>
        <a:graphic>
          <a:graphicData uri="http://schemas.openxmlformats.org/drawingml/2006/table">
            <a:tbl>
              <a:tblPr/>
              <a:tblGrid>
                <a:gridCol w="955497">
                  <a:extLst>
                    <a:ext uri="{9D8B030D-6E8A-4147-A177-3AD203B41FA5}">
                      <a16:colId xmlns:a16="http://schemas.microsoft.com/office/drawing/2014/main" val="909800103"/>
                    </a:ext>
                  </a:extLst>
                </a:gridCol>
                <a:gridCol w="1130157">
                  <a:extLst>
                    <a:ext uri="{9D8B030D-6E8A-4147-A177-3AD203B41FA5}">
                      <a16:colId xmlns:a16="http://schemas.microsoft.com/office/drawing/2014/main" val="703231148"/>
                    </a:ext>
                  </a:extLst>
                </a:gridCol>
                <a:gridCol w="1171253">
                  <a:extLst>
                    <a:ext uri="{9D8B030D-6E8A-4147-A177-3AD203B41FA5}">
                      <a16:colId xmlns:a16="http://schemas.microsoft.com/office/drawing/2014/main" val="459708580"/>
                    </a:ext>
                  </a:extLst>
                </a:gridCol>
                <a:gridCol w="1160979">
                  <a:extLst>
                    <a:ext uri="{9D8B030D-6E8A-4147-A177-3AD203B41FA5}">
                      <a16:colId xmlns:a16="http://schemas.microsoft.com/office/drawing/2014/main" val="3040524325"/>
                    </a:ext>
                  </a:extLst>
                </a:gridCol>
                <a:gridCol w="1171254">
                  <a:extLst>
                    <a:ext uri="{9D8B030D-6E8A-4147-A177-3AD203B41FA5}">
                      <a16:colId xmlns:a16="http://schemas.microsoft.com/office/drawing/2014/main" val="4077577315"/>
                    </a:ext>
                  </a:extLst>
                </a:gridCol>
              </a:tblGrid>
              <a:tr h="502280">
                <a:tc>
                  <a:txBody>
                    <a:bodyPr/>
                    <a:lstStyle/>
                    <a:p>
                      <a:pPr algn="ctr" fontAlgn="b"/>
                      <a:r>
                        <a:rPr lang="en-US" sz="1500" b="1" i="0" u="none" strike="noStrike" dirty="0">
                          <a:solidFill>
                            <a:srgbClr val="000000"/>
                          </a:solidFill>
                          <a:effectLst/>
                          <a:latin typeface="Calibri" panose="020F0502020204030204" pitchFamily="34" charset="0"/>
                        </a:rPr>
                        <a:t>Bowler  </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runs_given</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total_balls_bowled</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total_wickets</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strike_rate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6693394"/>
                  </a:ext>
                </a:extLst>
              </a:tr>
              <a:tr h="453617">
                <a:tc>
                  <a:txBody>
                    <a:bodyPr/>
                    <a:lstStyle/>
                    <a:p>
                      <a:pPr algn="ctr" fontAlgn="b"/>
                      <a:r>
                        <a:rPr lang="en-US" sz="1500" b="1" i="0" u="none" strike="noStrike" dirty="0">
                          <a:solidFill>
                            <a:srgbClr val="000000"/>
                          </a:solidFill>
                          <a:effectLst/>
                          <a:latin typeface="Calibri" panose="020F0502020204030204" pitchFamily="34" charset="0"/>
                        </a:rPr>
                        <a:t>SL Malinga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3486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2974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188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15</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5121056"/>
                  </a:ext>
                </a:extLst>
              </a:tr>
              <a:tr h="311968">
                <a:tc>
                  <a:txBody>
                    <a:bodyPr/>
                    <a:lstStyle/>
                    <a:p>
                      <a:pPr algn="ctr" fontAlgn="b"/>
                      <a:r>
                        <a:rPr lang="en-US" sz="1500" b="1" i="0" u="none" strike="noStrike" dirty="0">
                          <a:solidFill>
                            <a:srgbClr val="000000"/>
                          </a:solidFill>
                          <a:effectLst/>
                          <a:latin typeface="Calibri" panose="020F0502020204030204" pitchFamily="34" charset="0"/>
                        </a:rPr>
                        <a:t>DJ Bravo</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3869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2846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175</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16</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4000752"/>
                  </a:ext>
                </a:extLst>
              </a:tr>
              <a:tr h="409037">
                <a:tc>
                  <a:txBody>
                    <a:bodyPr/>
                    <a:lstStyle/>
                    <a:p>
                      <a:pPr algn="ctr" fontAlgn="b"/>
                      <a:r>
                        <a:rPr lang="en-US" sz="1500" b="1" i="0" u="none" strike="noStrike" dirty="0">
                          <a:solidFill>
                            <a:srgbClr val="000000"/>
                          </a:solidFill>
                          <a:effectLst/>
                          <a:latin typeface="Calibri" panose="020F0502020204030204" pitchFamily="34" charset="0"/>
                        </a:rPr>
                        <a:t>A Mishra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3913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3233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169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5061629"/>
                  </a:ext>
                </a:extLst>
              </a:tr>
              <a:tr h="408352">
                <a:tc>
                  <a:txBody>
                    <a:bodyPr/>
                    <a:lstStyle/>
                    <a:p>
                      <a:pPr algn="ctr" fontAlgn="b"/>
                      <a:r>
                        <a:rPr lang="en-US" sz="1500" b="1" i="0" u="none" strike="noStrike" dirty="0">
                          <a:solidFill>
                            <a:srgbClr val="000000"/>
                          </a:solidFill>
                          <a:effectLst/>
                          <a:latin typeface="Calibri" panose="020F0502020204030204" pitchFamily="34" charset="0"/>
                        </a:rPr>
                        <a:t>PP Chawla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4330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3285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164</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20</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2956034"/>
                  </a:ext>
                </a:extLst>
              </a:tr>
              <a:tr h="440302">
                <a:tc>
                  <a:txBody>
                    <a:bodyPr/>
                    <a:lstStyle/>
                    <a:p>
                      <a:pPr algn="ctr" fontAlgn="b"/>
                      <a:r>
                        <a:rPr lang="en-US" sz="1500" b="1" i="0" u="none" strike="noStrike" dirty="0">
                          <a:solidFill>
                            <a:srgbClr val="000000"/>
                          </a:solidFill>
                          <a:effectLst/>
                          <a:latin typeface="Calibri" panose="020F0502020204030204" pitchFamily="34" charset="0"/>
                        </a:rPr>
                        <a:t>Harbhajan Singh</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4038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3451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161</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21</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0538470"/>
                  </a:ext>
                </a:extLst>
              </a:tr>
              <a:tr h="347531">
                <a:tc>
                  <a:txBody>
                    <a:bodyPr/>
                    <a:lstStyle/>
                    <a:p>
                      <a:pPr algn="ctr" fontAlgn="b"/>
                      <a:r>
                        <a:rPr lang="en-US" sz="1500" b="1" i="0" u="none" strike="noStrike" dirty="0">
                          <a:solidFill>
                            <a:srgbClr val="000000"/>
                          </a:solidFill>
                          <a:effectLst/>
                          <a:latin typeface="Calibri" panose="020F0502020204030204" pitchFamily="34" charset="0"/>
                        </a:rPr>
                        <a:t>R Ashwin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3756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3327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153</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21</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1056186"/>
                  </a:ext>
                </a:extLst>
              </a:tr>
              <a:tr h="376658">
                <a:tc>
                  <a:txBody>
                    <a:bodyPr/>
                    <a:lstStyle/>
                    <a:p>
                      <a:pPr algn="ctr" fontAlgn="b"/>
                      <a:r>
                        <a:rPr lang="en-US" sz="1500" b="1" i="0" u="none" strike="noStrike" dirty="0">
                          <a:solidFill>
                            <a:srgbClr val="000000"/>
                          </a:solidFill>
                          <a:effectLst/>
                          <a:latin typeface="Calibri" panose="020F0502020204030204" pitchFamily="34" charset="0"/>
                        </a:rPr>
                        <a:t>B Kumar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3333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2795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146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1836553"/>
                  </a:ext>
                </a:extLst>
              </a:tr>
              <a:tr h="405784">
                <a:tc>
                  <a:txBody>
                    <a:bodyPr/>
                    <a:lstStyle/>
                    <a:p>
                      <a:pPr algn="ctr" fontAlgn="b"/>
                      <a:r>
                        <a:rPr lang="en-US" sz="1500" b="1" i="0" u="none" strike="noStrike" dirty="0">
                          <a:solidFill>
                            <a:srgbClr val="000000"/>
                          </a:solidFill>
                          <a:effectLst/>
                          <a:latin typeface="Calibri" panose="020F0502020204030204" pitchFamily="34" charset="0"/>
                        </a:rPr>
                        <a:t>SP Narine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3208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2824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143</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2826210"/>
                  </a:ext>
                </a:extLst>
              </a:tr>
              <a:tr h="439201">
                <a:tc>
                  <a:txBody>
                    <a:bodyPr/>
                    <a:lstStyle/>
                    <a:p>
                      <a:pPr algn="ctr" fontAlgn="b"/>
                      <a:r>
                        <a:rPr lang="en-US" sz="1500" b="1" i="0" u="none" strike="noStrike" dirty="0">
                          <a:solidFill>
                            <a:srgbClr val="000000"/>
                          </a:solidFill>
                          <a:effectLst/>
                          <a:latin typeface="Calibri" panose="020F0502020204030204" pitchFamily="34" charset="0"/>
                        </a:rPr>
                        <a:t>UT Yadav</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3672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2642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137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6498613"/>
                  </a:ext>
                </a:extLst>
              </a:tr>
              <a:tr h="559463">
                <a:tc>
                  <a:txBody>
                    <a:bodyPr/>
                    <a:lstStyle/>
                    <a:p>
                      <a:pPr algn="ctr" fontAlgn="b"/>
                      <a:r>
                        <a:rPr lang="en-US" sz="1500" b="1" i="0" u="none" strike="noStrike" dirty="0">
                          <a:solidFill>
                            <a:srgbClr val="000000"/>
                          </a:solidFill>
                          <a:effectLst/>
                          <a:latin typeface="Calibri" panose="020F0502020204030204" pitchFamily="34" charset="0"/>
                        </a:rPr>
                        <a:t>R Vinay Kumar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3021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2179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127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libri" panose="020F0502020204030204" pitchFamily="34" charset="0"/>
                        </a:rPr>
                        <a:t>17</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9872165"/>
                  </a:ext>
                </a:extLst>
              </a:tr>
            </a:tbl>
          </a:graphicData>
        </a:graphic>
      </p:graphicFrame>
      <p:graphicFrame>
        <p:nvGraphicFramePr>
          <p:cNvPr id="8" name="Chart 7">
            <a:extLst>
              <a:ext uri="{FF2B5EF4-FFF2-40B4-BE49-F238E27FC236}">
                <a16:creationId xmlns:a16="http://schemas.microsoft.com/office/drawing/2014/main" id="{B19AB1BC-523C-93EF-DC2D-95FF9AEE33B3}"/>
              </a:ext>
            </a:extLst>
          </p:cNvPr>
          <p:cNvGraphicFramePr>
            <a:graphicFrameLocks/>
          </p:cNvGraphicFramePr>
          <p:nvPr>
            <p:extLst>
              <p:ext uri="{D42A27DB-BD31-4B8C-83A1-F6EECF244321}">
                <p14:modId xmlns:p14="http://schemas.microsoft.com/office/powerpoint/2010/main" val="1519659935"/>
              </p:ext>
            </p:extLst>
          </p:nvPr>
        </p:nvGraphicFramePr>
        <p:xfrm>
          <a:off x="5840856" y="1728971"/>
          <a:ext cx="6351144" cy="44560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03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440AF4FE-4027-B568-5FE5-C6C216583F3A}"/>
              </a:ext>
            </a:extLst>
          </p:cNvPr>
          <p:cNvSpPr/>
          <p:nvPr/>
        </p:nvSpPr>
        <p:spPr>
          <a:xfrm>
            <a:off x="6373401" y="836838"/>
            <a:ext cx="5517223" cy="796753"/>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 All_rounders with the best batting AS well AS bowling strike rate and who have faced at least 500 balls in IPL so far and have bowled minimum 300 bals</a:t>
            </a:r>
            <a:endParaRPr lang="en-US" sz="1400" b="1" dirty="0">
              <a:solidFill>
                <a:schemeClr val="accent5">
                  <a:lumMod val="50000"/>
                </a:schemeClr>
              </a:solidFill>
            </a:endParaRPr>
          </a:p>
        </p:txBody>
      </p:sp>
      <p:sp>
        <p:nvSpPr>
          <p:cNvPr id="5" name="Rectangle 4">
            <a:extLst>
              <a:ext uri="{FF2B5EF4-FFF2-40B4-BE49-F238E27FC236}">
                <a16:creationId xmlns:a16="http://schemas.microsoft.com/office/drawing/2014/main" id="{80300D73-FA29-B4FC-7CBD-84A030D0BEDE}"/>
              </a:ext>
            </a:extLst>
          </p:cNvPr>
          <p:cNvSpPr/>
          <p:nvPr/>
        </p:nvSpPr>
        <p:spPr>
          <a:xfrm>
            <a:off x="547957" y="1094463"/>
            <a:ext cx="1952090" cy="4623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t>QUERY:</a:t>
            </a:r>
          </a:p>
        </p:txBody>
      </p:sp>
      <p:sp>
        <p:nvSpPr>
          <p:cNvPr id="6" name="Rectangle 5">
            <a:extLst>
              <a:ext uri="{FF2B5EF4-FFF2-40B4-BE49-F238E27FC236}">
                <a16:creationId xmlns:a16="http://schemas.microsoft.com/office/drawing/2014/main" id="{3F812B35-9801-E82E-2919-A0A36E485BA7}"/>
              </a:ext>
            </a:extLst>
          </p:cNvPr>
          <p:cNvSpPr/>
          <p:nvPr/>
        </p:nvSpPr>
        <p:spPr>
          <a:xfrm>
            <a:off x="0" y="1726059"/>
            <a:ext cx="12191999" cy="5006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600" b="1" dirty="0">
                <a:solidFill>
                  <a:schemeClr val="accent5">
                    <a:lumMod val="50000"/>
                  </a:schemeClr>
                </a:solidFill>
              </a:rPr>
              <a:t>SELECT a.all_rounder,runs,batting_strike_rate,total_wickets,bowling_strike_rate FROM (SELECT batsman AS all_rounder, SUM(total_runs) AS runs, COUNT(ball) AS balls,(SUM(total_runs)*100/COUNT(*)*1.0)AS batting_strike_rate FROM ipl_ball where not (extrAS_type='wides')  GROUP BY batsman HAVING COUNT(ball) &gt;= 500 ORDER BY batting_strike_rate desc ) AS a JOIN (SELECT bowler AS all_rounder, SUM(total_runs) AS runs_given,</a:t>
            </a:r>
          </a:p>
          <a:p>
            <a:pPr algn="ctr"/>
            <a:r>
              <a:rPr lang="en-US" sz="2600" b="1" dirty="0">
                <a:solidFill>
                  <a:schemeClr val="accent5">
                    <a:lumMod val="50000"/>
                  </a:schemeClr>
                </a:solidFill>
              </a:rPr>
              <a:t> COUNT(ball) AS total_ball_bowled, SUM(is_wicket) AS total_wickets,(COUNT(ball)/SUM(is_wicket)* 1.0) AS bowling_strike_rate FROM ipl_ball GROUP BY bowler HAVING COUNT(ball) &gt;= 300 ORDER BY total_wickets desc ) AS b On a.all_rounder=b.all_rounder ORDER BY a.batting_strike_rate DESC LIMIT 10;	</a:t>
            </a:r>
          </a:p>
        </p:txBody>
      </p:sp>
      <p:sp>
        <p:nvSpPr>
          <p:cNvPr id="8" name="Rectangle 7">
            <a:extLst>
              <a:ext uri="{FF2B5EF4-FFF2-40B4-BE49-F238E27FC236}">
                <a16:creationId xmlns:a16="http://schemas.microsoft.com/office/drawing/2014/main" id="{79A0757F-4C04-EDE3-274B-7B5CD1A56649}"/>
              </a:ext>
            </a:extLst>
          </p:cNvPr>
          <p:cNvSpPr/>
          <p:nvPr/>
        </p:nvSpPr>
        <p:spPr>
          <a:xfrm>
            <a:off x="3416159" y="125874"/>
            <a:ext cx="3477801" cy="7109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4000" b="1" dirty="0">
                <a:ln w="10160">
                  <a:solidFill>
                    <a:schemeClr val="accent5"/>
                  </a:solidFill>
                  <a:prstDash val="solid"/>
                </a:ln>
                <a:solidFill>
                  <a:schemeClr val="accent5">
                    <a:lumMod val="50000"/>
                  </a:schemeClr>
                </a:solidFill>
                <a:effectLst>
                  <a:outerShdw blurRad="38100" dist="22860" dir="5400000" algn="tl" rotWithShape="0">
                    <a:srgbClr val="000000">
                      <a:alpha val="30000"/>
                    </a:srgbClr>
                  </a:outerShdw>
                </a:effectLst>
              </a:rPr>
              <a:t>All - Rounder</a:t>
            </a:r>
            <a:endParaRPr lang="en-US" sz="4000" b="1" dirty="0">
              <a:ln w="22225">
                <a:solidFill>
                  <a:schemeClr val="accent2"/>
                </a:solidFill>
                <a:prstDash val="solid"/>
              </a:ln>
              <a:solidFill>
                <a:schemeClr val="accent5">
                  <a:lumMod val="50000"/>
                </a:schemeClr>
              </a:solidFill>
            </a:endParaRPr>
          </a:p>
        </p:txBody>
      </p:sp>
    </p:spTree>
    <p:extLst>
      <p:ext uri="{BB962C8B-B14F-4D97-AF65-F5344CB8AC3E}">
        <p14:creationId xmlns:p14="http://schemas.microsoft.com/office/powerpoint/2010/main" val="66045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75E9F4B-4678-07F1-3FDE-56E32AF9F8CD}"/>
              </a:ext>
            </a:extLst>
          </p:cNvPr>
          <p:cNvSpPr/>
          <p:nvPr/>
        </p:nvSpPr>
        <p:spPr>
          <a:xfrm>
            <a:off x="226031" y="934948"/>
            <a:ext cx="2280862" cy="124317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a:t>All-rounders:</a:t>
            </a:r>
          </a:p>
        </p:txBody>
      </p:sp>
      <p:sp>
        <p:nvSpPr>
          <p:cNvPr id="2" name="Rectangle 1">
            <a:extLst>
              <a:ext uri="{FF2B5EF4-FFF2-40B4-BE49-F238E27FC236}">
                <a16:creationId xmlns:a16="http://schemas.microsoft.com/office/drawing/2014/main" id="{605D03A5-5AD4-34E3-6AEF-FD47A42609CD}"/>
              </a:ext>
            </a:extLst>
          </p:cNvPr>
          <p:cNvSpPr/>
          <p:nvPr/>
        </p:nvSpPr>
        <p:spPr>
          <a:xfrm>
            <a:off x="3416159" y="125874"/>
            <a:ext cx="3477801" cy="7109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4000" b="1" dirty="0">
                <a:ln w="10160">
                  <a:solidFill>
                    <a:schemeClr val="accent5"/>
                  </a:solidFill>
                  <a:prstDash val="solid"/>
                </a:ln>
                <a:solidFill>
                  <a:schemeClr val="accent5">
                    <a:lumMod val="50000"/>
                  </a:schemeClr>
                </a:solidFill>
                <a:effectLst>
                  <a:outerShdw blurRad="38100" dist="22860" dir="5400000" algn="tl" rotWithShape="0">
                    <a:srgbClr val="000000">
                      <a:alpha val="30000"/>
                    </a:srgbClr>
                  </a:outerShdw>
                </a:effectLst>
              </a:rPr>
              <a:t>All - Rounder</a:t>
            </a:r>
            <a:endParaRPr lang="en-US" sz="4000" b="1" dirty="0">
              <a:ln w="22225">
                <a:solidFill>
                  <a:schemeClr val="accent2"/>
                </a:solidFill>
                <a:prstDash val="solid"/>
              </a:ln>
              <a:solidFill>
                <a:schemeClr val="accent5">
                  <a:lumMod val="50000"/>
                </a:schemeClr>
              </a:solidFill>
            </a:endParaRPr>
          </a:p>
        </p:txBody>
      </p:sp>
      <p:sp>
        <p:nvSpPr>
          <p:cNvPr id="3" name="Frame 2">
            <a:extLst>
              <a:ext uri="{FF2B5EF4-FFF2-40B4-BE49-F238E27FC236}">
                <a16:creationId xmlns:a16="http://schemas.microsoft.com/office/drawing/2014/main" id="{42E1358D-52D0-A4BD-B8C7-1CF2131A786F}"/>
              </a:ext>
            </a:extLst>
          </p:cNvPr>
          <p:cNvSpPr/>
          <p:nvPr/>
        </p:nvSpPr>
        <p:spPr>
          <a:xfrm>
            <a:off x="7397392" y="1212349"/>
            <a:ext cx="3085674" cy="688369"/>
          </a:xfrm>
          <a:prstGeom prst="fram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solidFill>
                  <a:schemeClr val="bg1"/>
                </a:solidFill>
              </a:rPr>
              <a:t>QUERY Table:</a:t>
            </a:r>
          </a:p>
        </p:txBody>
      </p:sp>
      <p:sp>
        <p:nvSpPr>
          <p:cNvPr id="5" name="Rectangle 4">
            <a:extLst>
              <a:ext uri="{FF2B5EF4-FFF2-40B4-BE49-F238E27FC236}">
                <a16:creationId xmlns:a16="http://schemas.microsoft.com/office/drawing/2014/main" id="{FECA93E7-5D14-84F6-3712-113DC2A34356}"/>
              </a:ext>
            </a:extLst>
          </p:cNvPr>
          <p:cNvSpPr/>
          <p:nvPr/>
        </p:nvSpPr>
        <p:spPr>
          <a:xfrm>
            <a:off x="205482" y="2486346"/>
            <a:ext cx="3678149" cy="396747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0BF25F3-A32E-C08D-3F91-C92CFC83CD15}"/>
              </a:ext>
            </a:extLst>
          </p:cNvPr>
          <p:cNvSpPr/>
          <p:nvPr/>
        </p:nvSpPr>
        <p:spPr>
          <a:xfrm>
            <a:off x="4599399" y="2095928"/>
            <a:ext cx="7366570" cy="44281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aphicFrame>
        <p:nvGraphicFramePr>
          <p:cNvPr id="7" name="Table 6">
            <a:extLst>
              <a:ext uri="{FF2B5EF4-FFF2-40B4-BE49-F238E27FC236}">
                <a16:creationId xmlns:a16="http://schemas.microsoft.com/office/drawing/2014/main" id="{D38E04EB-9413-9B30-62FD-28E75958EF62}"/>
              </a:ext>
            </a:extLst>
          </p:cNvPr>
          <p:cNvGraphicFramePr>
            <a:graphicFrameLocks noGrp="1"/>
          </p:cNvGraphicFramePr>
          <p:nvPr>
            <p:extLst>
              <p:ext uri="{D42A27DB-BD31-4B8C-83A1-F6EECF244321}">
                <p14:modId xmlns:p14="http://schemas.microsoft.com/office/powerpoint/2010/main" val="3919541227"/>
              </p:ext>
            </p:extLst>
          </p:nvPr>
        </p:nvGraphicFramePr>
        <p:xfrm>
          <a:off x="4599399" y="2178122"/>
          <a:ext cx="7366570" cy="4345970"/>
        </p:xfrm>
        <a:graphic>
          <a:graphicData uri="http://schemas.openxmlformats.org/drawingml/2006/table">
            <a:tbl>
              <a:tblPr/>
              <a:tblGrid>
                <a:gridCol w="1486732">
                  <a:extLst>
                    <a:ext uri="{9D8B030D-6E8A-4147-A177-3AD203B41FA5}">
                      <a16:colId xmlns:a16="http://schemas.microsoft.com/office/drawing/2014/main" val="1298529031"/>
                    </a:ext>
                  </a:extLst>
                </a:gridCol>
                <a:gridCol w="731007">
                  <a:extLst>
                    <a:ext uri="{9D8B030D-6E8A-4147-A177-3AD203B41FA5}">
                      <a16:colId xmlns:a16="http://schemas.microsoft.com/office/drawing/2014/main" val="2624799464"/>
                    </a:ext>
                  </a:extLst>
                </a:gridCol>
                <a:gridCol w="1842142">
                  <a:extLst>
                    <a:ext uri="{9D8B030D-6E8A-4147-A177-3AD203B41FA5}">
                      <a16:colId xmlns:a16="http://schemas.microsoft.com/office/drawing/2014/main" val="4116594800"/>
                    </a:ext>
                  </a:extLst>
                </a:gridCol>
                <a:gridCol w="1341046">
                  <a:extLst>
                    <a:ext uri="{9D8B030D-6E8A-4147-A177-3AD203B41FA5}">
                      <a16:colId xmlns:a16="http://schemas.microsoft.com/office/drawing/2014/main" val="2252457084"/>
                    </a:ext>
                  </a:extLst>
                </a:gridCol>
                <a:gridCol w="1965643">
                  <a:extLst>
                    <a:ext uri="{9D8B030D-6E8A-4147-A177-3AD203B41FA5}">
                      <a16:colId xmlns:a16="http://schemas.microsoft.com/office/drawing/2014/main" val="737961212"/>
                    </a:ext>
                  </a:extLst>
                </a:gridCol>
              </a:tblGrid>
              <a:tr h="406280">
                <a:tc>
                  <a:txBody>
                    <a:bodyPr/>
                    <a:lstStyle/>
                    <a:p>
                      <a:pPr algn="ctr" fontAlgn="b"/>
                      <a:r>
                        <a:rPr lang="en-US" sz="1600" b="1" i="0" u="none" strike="noStrike" dirty="0">
                          <a:solidFill>
                            <a:srgbClr val="000000"/>
                          </a:solidFill>
                          <a:effectLst/>
                          <a:latin typeface="Calibri" panose="020F0502020204030204" pitchFamily="34" charset="0"/>
                        </a:rPr>
                        <a:t>all_rounder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runs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batting_strike_rate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total_wickets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bowling_strike_rate</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353707439"/>
                  </a:ext>
                </a:extLst>
              </a:tr>
              <a:tr h="393969">
                <a:tc>
                  <a:txBody>
                    <a:bodyPr/>
                    <a:lstStyle/>
                    <a:p>
                      <a:pPr algn="ctr" fontAlgn="b"/>
                      <a:r>
                        <a:rPr lang="en-US" sz="1600" b="1" i="0" u="none" strike="noStrike" dirty="0">
                          <a:solidFill>
                            <a:srgbClr val="000000"/>
                          </a:solidFill>
                          <a:effectLst/>
                          <a:latin typeface="Calibri" panose="020F0502020204030204" pitchFamily="34" charset="0"/>
                        </a:rPr>
                        <a:t>AD Russell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1544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185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67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2705552585"/>
                  </a:ext>
                </a:extLst>
              </a:tr>
              <a:tr h="393969">
                <a:tc>
                  <a:txBody>
                    <a:bodyPr/>
                    <a:lstStyle/>
                    <a:p>
                      <a:pPr algn="ctr" fontAlgn="b"/>
                      <a:r>
                        <a:rPr lang="en-US" sz="1600" b="1" i="0" u="none" strike="noStrike" dirty="0">
                          <a:solidFill>
                            <a:srgbClr val="000000"/>
                          </a:solidFill>
                          <a:effectLst/>
                          <a:latin typeface="Calibri" panose="020F0502020204030204" pitchFamily="34" charset="0"/>
                        </a:rPr>
                        <a:t>SP Narine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921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169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143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4193334434"/>
                  </a:ext>
                </a:extLst>
              </a:tr>
              <a:tr h="393969">
                <a:tc>
                  <a:txBody>
                    <a:bodyPr/>
                    <a:lstStyle/>
                    <a:p>
                      <a:pPr algn="ctr" fontAlgn="b"/>
                      <a:r>
                        <a:rPr lang="en-US" sz="1600" b="1" i="0" u="none" strike="noStrike" dirty="0">
                          <a:solidFill>
                            <a:srgbClr val="000000"/>
                          </a:solidFill>
                          <a:effectLst/>
                          <a:latin typeface="Calibri" panose="020F0502020204030204" pitchFamily="34" charset="0"/>
                        </a:rPr>
                        <a:t>HH Pandya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1378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162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45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20</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4259425439"/>
                  </a:ext>
                </a:extLst>
              </a:tr>
              <a:tr h="393969">
                <a:tc>
                  <a:txBody>
                    <a:bodyPr/>
                    <a:lstStyle/>
                    <a:p>
                      <a:pPr algn="ctr" fontAlgn="b"/>
                      <a:r>
                        <a:rPr lang="en-US" sz="1600" b="1" i="0" u="none" strike="noStrike" dirty="0">
                          <a:solidFill>
                            <a:srgbClr val="000000"/>
                          </a:solidFill>
                          <a:effectLst/>
                          <a:latin typeface="Calibri" panose="020F0502020204030204" pitchFamily="34" charset="0"/>
                        </a:rPr>
                        <a:t>GJ Maxwell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1554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159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20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27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2305470316"/>
                  </a:ext>
                </a:extLst>
              </a:tr>
              <a:tr h="393969">
                <a:tc>
                  <a:txBody>
                    <a:bodyPr/>
                    <a:lstStyle/>
                    <a:p>
                      <a:pPr algn="ctr" fontAlgn="b"/>
                      <a:r>
                        <a:rPr lang="en-US" sz="1600" b="1" i="0" u="none" strike="noStrike" dirty="0">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4912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154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30</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2885319881"/>
                  </a:ext>
                </a:extLst>
              </a:tr>
              <a:tr h="393969">
                <a:tc>
                  <a:txBody>
                    <a:bodyPr/>
                    <a:lstStyle/>
                    <a:p>
                      <a:pPr algn="ctr" fontAlgn="b"/>
                      <a:r>
                        <a:rPr lang="en-US" sz="1600" b="1" i="0" u="none" strike="noStrike" dirty="0">
                          <a:solidFill>
                            <a:srgbClr val="000000"/>
                          </a:solidFill>
                          <a:effectLst/>
                          <a:latin typeface="Calibri" panose="020F0502020204030204" pitchFamily="34" charset="0"/>
                        </a:rPr>
                        <a:t>KA Pollard</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3089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153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71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40253656"/>
                  </a:ext>
                </a:extLst>
              </a:tr>
              <a:tr h="393969">
                <a:tc>
                  <a:txBody>
                    <a:bodyPr/>
                    <a:lstStyle/>
                    <a:p>
                      <a:pPr algn="ctr" fontAlgn="b"/>
                      <a:r>
                        <a:rPr lang="en-US" sz="1600" b="1" i="0" u="none" strike="noStrike" dirty="0">
                          <a:solidFill>
                            <a:srgbClr val="000000"/>
                          </a:solidFill>
                          <a:effectLst/>
                          <a:latin typeface="Calibri" panose="020F0502020204030204" pitchFamily="34" charset="0"/>
                        </a:rPr>
                        <a:t>ST Jayasuriya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790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148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643476764"/>
                  </a:ext>
                </a:extLst>
              </a:tr>
              <a:tr h="393969">
                <a:tc>
                  <a:txBody>
                    <a:bodyPr/>
                    <a:lstStyle/>
                    <a:p>
                      <a:pPr algn="ctr" fontAlgn="b"/>
                      <a:r>
                        <a:rPr lang="en-US" sz="1600" b="1" i="0" u="none" strike="noStrike" dirty="0">
                          <a:solidFill>
                            <a:srgbClr val="000000"/>
                          </a:solidFill>
                          <a:effectLst/>
                          <a:latin typeface="Calibri" panose="020F0502020204030204" pitchFamily="34" charset="0"/>
                        </a:rPr>
                        <a:t>KH Pandya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1022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145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49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26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618473190"/>
                  </a:ext>
                </a:extLst>
              </a:tr>
              <a:tr h="393969">
                <a:tc>
                  <a:txBody>
                    <a:bodyPr/>
                    <a:lstStyle/>
                    <a:p>
                      <a:pPr algn="ctr" fontAlgn="b"/>
                      <a:r>
                        <a:rPr lang="en-US" sz="1600" b="1" i="0" u="none" strike="noStrike" dirty="0">
                          <a:solidFill>
                            <a:srgbClr val="000000"/>
                          </a:solidFill>
                          <a:effectLst/>
                          <a:latin typeface="Calibri" panose="020F0502020204030204" pitchFamily="34" charset="0"/>
                        </a:rPr>
                        <a:t>JA Morkel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996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145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96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1416983756"/>
                  </a:ext>
                </a:extLst>
              </a:tr>
              <a:tr h="393969">
                <a:tc>
                  <a:txBody>
                    <a:bodyPr/>
                    <a:lstStyle/>
                    <a:p>
                      <a:pPr algn="ctr" fontAlgn="b"/>
                      <a:r>
                        <a:rPr lang="en-US" sz="1600" b="1" i="0" u="none" strike="noStrike" dirty="0">
                          <a:solidFill>
                            <a:srgbClr val="000000"/>
                          </a:solidFill>
                          <a:effectLst/>
                          <a:latin typeface="Calibri" panose="020F0502020204030204" pitchFamily="34" charset="0"/>
                        </a:rPr>
                        <a:t>YK Pathan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3269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145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46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600" b="1" i="0" u="none" strike="noStrike" dirty="0">
                          <a:solidFill>
                            <a:srgbClr val="000000"/>
                          </a:solidFill>
                          <a:effectLst/>
                          <a:latin typeface="Calibri" panose="020F0502020204030204" pitchFamily="34" charset="0"/>
                        </a:rPr>
                        <a:t>25</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96898258"/>
                  </a:ext>
                </a:extLst>
              </a:tr>
            </a:tbl>
          </a:graphicData>
        </a:graphic>
      </p:graphicFrame>
      <p:graphicFrame>
        <p:nvGraphicFramePr>
          <p:cNvPr id="8" name="Table 7">
            <a:extLst>
              <a:ext uri="{FF2B5EF4-FFF2-40B4-BE49-F238E27FC236}">
                <a16:creationId xmlns:a16="http://schemas.microsoft.com/office/drawing/2014/main" id="{CC35A615-4805-87A2-8622-0ADE5E22B6B0}"/>
              </a:ext>
            </a:extLst>
          </p:cNvPr>
          <p:cNvGraphicFramePr>
            <a:graphicFrameLocks noGrp="1"/>
          </p:cNvGraphicFramePr>
          <p:nvPr>
            <p:extLst>
              <p:ext uri="{D42A27DB-BD31-4B8C-83A1-F6EECF244321}">
                <p14:modId xmlns:p14="http://schemas.microsoft.com/office/powerpoint/2010/main" val="3316712380"/>
              </p:ext>
            </p:extLst>
          </p:nvPr>
        </p:nvGraphicFramePr>
        <p:xfrm>
          <a:off x="71920" y="2280863"/>
          <a:ext cx="4171308" cy="4294903"/>
        </p:xfrm>
        <a:graphic>
          <a:graphicData uri="http://schemas.openxmlformats.org/drawingml/2006/table">
            <a:tbl>
              <a:tblPr/>
              <a:tblGrid>
                <a:gridCol w="1318554">
                  <a:extLst>
                    <a:ext uri="{9D8B030D-6E8A-4147-A177-3AD203B41FA5}">
                      <a16:colId xmlns:a16="http://schemas.microsoft.com/office/drawing/2014/main" val="2706584596"/>
                    </a:ext>
                  </a:extLst>
                </a:gridCol>
                <a:gridCol w="1466429">
                  <a:extLst>
                    <a:ext uri="{9D8B030D-6E8A-4147-A177-3AD203B41FA5}">
                      <a16:colId xmlns:a16="http://schemas.microsoft.com/office/drawing/2014/main" val="510668314"/>
                    </a:ext>
                  </a:extLst>
                </a:gridCol>
                <a:gridCol w="1386325">
                  <a:extLst>
                    <a:ext uri="{9D8B030D-6E8A-4147-A177-3AD203B41FA5}">
                      <a16:colId xmlns:a16="http://schemas.microsoft.com/office/drawing/2014/main" val="3152450885"/>
                    </a:ext>
                  </a:extLst>
                </a:gridCol>
              </a:tblGrid>
              <a:tr h="646154">
                <a:tc>
                  <a:txBody>
                    <a:bodyPr/>
                    <a:lstStyle/>
                    <a:p>
                      <a:pPr algn="ctr" fontAlgn="b"/>
                      <a:r>
                        <a:rPr lang="en-US" sz="1800" b="1" i="0" u="none" strike="noStrike" dirty="0">
                          <a:solidFill>
                            <a:srgbClr val="000000"/>
                          </a:solidFill>
                          <a:effectLst/>
                          <a:latin typeface="Calibri" panose="020F0502020204030204" pitchFamily="34" charset="0"/>
                        </a:rPr>
                        <a:t>All_rounder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batting_strike_rate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bowling_strike_rate</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1787426335"/>
                  </a:ext>
                </a:extLst>
              </a:tr>
              <a:tr h="352848">
                <a:tc>
                  <a:txBody>
                    <a:bodyPr/>
                    <a:lstStyle/>
                    <a:p>
                      <a:pPr algn="ctr" fontAlgn="b"/>
                      <a:r>
                        <a:rPr lang="en-US" sz="1800" b="1" i="0" u="none" strike="noStrike" dirty="0">
                          <a:solidFill>
                            <a:srgbClr val="000000"/>
                          </a:solidFill>
                          <a:effectLst/>
                          <a:latin typeface="Calibri" panose="020F0502020204030204" pitchFamily="34" charset="0"/>
                        </a:rPr>
                        <a:t>AD Russell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185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2992608948"/>
                  </a:ext>
                </a:extLst>
              </a:tr>
              <a:tr h="352848">
                <a:tc>
                  <a:txBody>
                    <a:bodyPr/>
                    <a:lstStyle/>
                    <a:p>
                      <a:pPr algn="ctr" fontAlgn="b"/>
                      <a:r>
                        <a:rPr lang="en-US" sz="1800" b="1" i="0" u="none" strike="noStrike" dirty="0">
                          <a:solidFill>
                            <a:srgbClr val="000000"/>
                          </a:solidFill>
                          <a:effectLst/>
                          <a:latin typeface="Calibri" panose="020F0502020204030204" pitchFamily="34" charset="0"/>
                        </a:rPr>
                        <a:t>SP Narine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169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1528517869"/>
                  </a:ext>
                </a:extLst>
              </a:tr>
              <a:tr h="352848">
                <a:tc>
                  <a:txBody>
                    <a:bodyPr/>
                    <a:lstStyle/>
                    <a:p>
                      <a:pPr algn="ctr" fontAlgn="b"/>
                      <a:r>
                        <a:rPr lang="en-US" sz="1800" b="1" i="0" u="none" strike="noStrike" dirty="0">
                          <a:solidFill>
                            <a:srgbClr val="000000"/>
                          </a:solidFill>
                          <a:effectLst/>
                          <a:latin typeface="Calibri" panose="020F0502020204030204" pitchFamily="34" charset="0"/>
                        </a:rPr>
                        <a:t>HH Pandya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162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20</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1543146828"/>
                  </a:ext>
                </a:extLst>
              </a:tr>
              <a:tr h="352848">
                <a:tc>
                  <a:txBody>
                    <a:bodyPr/>
                    <a:lstStyle/>
                    <a:p>
                      <a:pPr algn="ctr" fontAlgn="b"/>
                      <a:r>
                        <a:rPr lang="en-US" sz="1800" b="1" i="0" u="none" strike="noStrike" dirty="0">
                          <a:solidFill>
                            <a:srgbClr val="000000"/>
                          </a:solidFill>
                          <a:effectLst/>
                          <a:latin typeface="Calibri" panose="020F0502020204030204" pitchFamily="34" charset="0"/>
                        </a:rPr>
                        <a:t>GJ Maxwell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159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27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3232388264"/>
                  </a:ext>
                </a:extLst>
              </a:tr>
              <a:tr h="352848">
                <a:tc>
                  <a:txBody>
                    <a:bodyPr/>
                    <a:lstStyle/>
                    <a:p>
                      <a:pPr algn="ctr" fontAlgn="b"/>
                      <a:r>
                        <a:rPr lang="en-US" sz="1800" b="1" i="0" u="none" strike="noStrike" dirty="0">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154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30</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3298581298"/>
                  </a:ext>
                </a:extLst>
              </a:tr>
              <a:tr h="352848">
                <a:tc>
                  <a:txBody>
                    <a:bodyPr/>
                    <a:lstStyle/>
                    <a:p>
                      <a:pPr algn="ctr" fontAlgn="b"/>
                      <a:r>
                        <a:rPr lang="en-US" sz="1800" b="1" i="0" u="none" strike="noStrike" dirty="0">
                          <a:solidFill>
                            <a:srgbClr val="000000"/>
                          </a:solidFill>
                          <a:effectLst/>
                          <a:latin typeface="Calibri" panose="020F0502020204030204" pitchFamily="34" charset="0"/>
                        </a:rPr>
                        <a:t>KA Pollard</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153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838365052"/>
                  </a:ext>
                </a:extLst>
              </a:tr>
              <a:tr h="473117">
                <a:tc>
                  <a:txBody>
                    <a:bodyPr/>
                    <a:lstStyle/>
                    <a:p>
                      <a:pPr algn="ctr" fontAlgn="b"/>
                      <a:r>
                        <a:rPr lang="en-US" sz="1800" b="1" i="0" u="none" strike="noStrike" dirty="0">
                          <a:solidFill>
                            <a:srgbClr val="000000"/>
                          </a:solidFill>
                          <a:effectLst/>
                          <a:latin typeface="Calibri" panose="020F0502020204030204" pitchFamily="34" charset="0"/>
                        </a:rPr>
                        <a:t>ST Jayasuriya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148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2821875462"/>
                  </a:ext>
                </a:extLst>
              </a:tr>
              <a:tr h="352848">
                <a:tc>
                  <a:txBody>
                    <a:bodyPr/>
                    <a:lstStyle/>
                    <a:p>
                      <a:pPr algn="ctr" fontAlgn="b"/>
                      <a:r>
                        <a:rPr lang="en-US" sz="1800" b="1" i="0" u="none" strike="noStrike" dirty="0">
                          <a:solidFill>
                            <a:srgbClr val="000000"/>
                          </a:solidFill>
                          <a:effectLst/>
                          <a:latin typeface="Calibri" panose="020F0502020204030204" pitchFamily="34" charset="0"/>
                        </a:rPr>
                        <a:t>KH Pandya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145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26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2148166590"/>
                  </a:ext>
                </a:extLst>
              </a:tr>
              <a:tr h="352848">
                <a:tc>
                  <a:txBody>
                    <a:bodyPr/>
                    <a:lstStyle/>
                    <a:p>
                      <a:pPr algn="ctr" fontAlgn="b"/>
                      <a:r>
                        <a:rPr lang="en-US" sz="1800" b="1" i="0" u="none" strike="noStrike" dirty="0">
                          <a:solidFill>
                            <a:srgbClr val="000000"/>
                          </a:solidFill>
                          <a:effectLst/>
                          <a:latin typeface="Calibri" panose="020F0502020204030204" pitchFamily="34" charset="0"/>
                        </a:rPr>
                        <a:t>JA Morkel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145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2957516112"/>
                  </a:ext>
                </a:extLst>
              </a:tr>
              <a:tr h="352848">
                <a:tc>
                  <a:txBody>
                    <a:bodyPr/>
                    <a:lstStyle/>
                    <a:p>
                      <a:pPr algn="ctr" fontAlgn="b"/>
                      <a:r>
                        <a:rPr lang="en-US" sz="1800" b="1" i="0" u="none" strike="noStrike" dirty="0">
                          <a:solidFill>
                            <a:srgbClr val="000000"/>
                          </a:solidFill>
                          <a:effectLst/>
                          <a:latin typeface="Calibri" panose="020F0502020204030204" pitchFamily="34" charset="0"/>
                        </a:rPr>
                        <a:t>YK Pathan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145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E81D0"/>
                    </a:solidFill>
                  </a:tcPr>
                </a:tc>
                <a:tc>
                  <a:txBody>
                    <a:bodyPr/>
                    <a:lstStyle/>
                    <a:p>
                      <a:pPr algn="ctr" fontAlgn="b"/>
                      <a:r>
                        <a:rPr lang="en-US" sz="1800" b="1" i="0" u="none" strike="noStrike" dirty="0">
                          <a:solidFill>
                            <a:srgbClr val="000000"/>
                          </a:solidFill>
                          <a:effectLst/>
                          <a:latin typeface="Calibri" panose="020F0502020204030204" pitchFamily="34" charset="0"/>
                        </a:rPr>
                        <a:t>25</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E81D0"/>
                    </a:solidFill>
                  </a:tcPr>
                </a:tc>
                <a:extLst>
                  <a:ext uri="{0D108BD9-81ED-4DB2-BD59-A6C34878D82A}">
                    <a16:rowId xmlns:a16="http://schemas.microsoft.com/office/drawing/2014/main" val="3744884409"/>
                  </a:ext>
                </a:extLst>
              </a:tr>
            </a:tbl>
          </a:graphicData>
        </a:graphic>
      </p:graphicFrame>
    </p:spTree>
    <p:extLst>
      <p:ext uri="{BB962C8B-B14F-4D97-AF65-F5344CB8AC3E}">
        <p14:creationId xmlns:p14="http://schemas.microsoft.com/office/powerpoint/2010/main" val="32238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1351CC-8D33-6AFB-4BEE-634372ACAA9B}"/>
              </a:ext>
            </a:extLst>
          </p:cNvPr>
          <p:cNvSpPr/>
          <p:nvPr/>
        </p:nvSpPr>
        <p:spPr>
          <a:xfrm>
            <a:off x="3416159" y="125873"/>
            <a:ext cx="4053153" cy="9940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b="1" dirty="0">
                <a:ln w="10160">
                  <a:solidFill>
                    <a:schemeClr val="accent5"/>
                  </a:solidFill>
                  <a:prstDash val="solid"/>
                </a:ln>
                <a:solidFill>
                  <a:schemeClr val="accent5">
                    <a:lumMod val="50000"/>
                  </a:schemeClr>
                </a:solidFill>
                <a:effectLst>
                  <a:outerShdw blurRad="38100" dist="22860" dir="5400000" algn="tl" rotWithShape="0">
                    <a:srgbClr val="000000">
                      <a:alpha val="30000"/>
                    </a:srgbClr>
                  </a:outerShdw>
                </a:effectLst>
              </a:rPr>
              <a:t>All - Rounders</a:t>
            </a:r>
            <a:endParaRPr lang="en-US" sz="4000" b="1" dirty="0">
              <a:ln w="22225">
                <a:solidFill>
                  <a:schemeClr val="accent2"/>
                </a:solidFill>
                <a:prstDash val="solid"/>
              </a:ln>
              <a:solidFill>
                <a:schemeClr val="accent5">
                  <a:lumMod val="50000"/>
                </a:schemeClr>
              </a:solidFill>
            </a:endParaRPr>
          </a:p>
        </p:txBody>
      </p:sp>
      <p:graphicFrame>
        <p:nvGraphicFramePr>
          <p:cNvPr id="5" name="Chart 4">
            <a:extLst>
              <a:ext uri="{FF2B5EF4-FFF2-40B4-BE49-F238E27FC236}">
                <a16:creationId xmlns:a16="http://schemas.microsoft.com/office/drawing/2014/main" id="{540EF1C9-38DE-4438-9208-EFDA78E62885}"/>
              </a:ext>
            </a:extLst>
          </p:cNvPr>
          <p:cNvGraphicFramePr>
            <a:graphicFrameLocks/>
          </p:cNvGraphicFramePr>
          <p:nvPr>
            <p:extLst>
              <p:ext uri="{D42A27DB-BD31-4B8C-83A1-F6EECF244321}">
                <p14:modId xmlns:p14="http://schemas.microsoft.com/office/powerpoint/2010/main" val="2603537320"/>
              </p:ext>
            </p:extLst>
          </p:nvPr>
        </p:nvGraphicFramePr>
        <p:xfrm>
          <a:off x="780836" y="1500027"/>
          <a:ext cx="9904288" cy="47055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284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9F49797-2702-08D9-F9C3-03AAAD5B239E}"/>
              </a:ext>
            </a:extLst>
          </p:cNvPr>
          <p:cNvSpPr/>
          <p:nvPr/>
        </p:nvSpPr>
        <p:spPr>
          <a:xfrm>
            <a:off x="3445188" y="54128"/>
            <a:ext cx="4767209" cy="16952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Wicket- Keeper</a:t>
            </a:r>
          </a:p>
        </p:txBody>
      </p:sp>
      <p:sp>
        <p:nvSpPr>
          <p:cNvPr id="5" name="Rectangle 4">
            <a:extLst>
              <a:ext uri="{FF2B5EF4-FFF2-40B4-BE49-F238E27FC236}">
                <a16:creationId xmlns:a16="http://schemas.microsoft.com/office/drawing/2014/main" id="{E3187CA8-9A66-E7B5-F698-1D3EE64E4846}"/>
              </a:ext>
            </a:extLst>
          </p:cNvPr>
          <p:cNvSpPr/>
          <p:nvPr/>
        </p:nvSpPr>
        <p:spPr>
          <a:xfrm>
            <a:off x="512991" y="1435468"/>
            <a:ext cx="2404153" cy="5959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Criteria:</a:t>
            </a:r>
          </a:p>
        </p:txBody>
      </p:sp>
      <p:sp>
        <p:nvSpPr>
          <p:cNvPr id="2" name="TextBox 1">
            <a:extLst>
              <a:ext uri="{FF2B5EF4-FFF2-40B4-BE49-F238E27FC236}">
                <a16:creationId xmlns:a16="http://schemas.microsoft.com/office/drawing/2014/main" id="{5DD65DC5-8B9E-4F32-8703-92AF05420254}"/>
              </a:ext>
            </a:extLst>
          </p:cNvPr>
          <p:cNvSpPr txBox="1"/>
          <p:nvPr/>
        </p:nvSpPr>
        <p:spPr>
          <a:xfrm>
            <a:off x="667302" y="2133664"/>
            <a:ext cx="10623479" cy="3170099"/>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bg1">
                    <a:lumMod val="95000"/>
                    <a:lumOff val="5000"/>
                  </a:schemeClr>
                </a:solidFill>
              </a:rPr>
              <a:t>Wicket-keeping skills- Wicket keeper should be consistent with his catching and stumping ability  therefore his reflexes should be on point.</a:t>
            </a:r>
          </a:p>
          <a:p>
            <a:pPr marL="285750" indent="-285750">
              <a:buFont typeface="Wingdings" panose="05000000000000000000" pitchFamily="2" charset="2"/>
              <a:buChar char="§"/>
            </a:pPr>
            <a:r>
              <a:rPr lang="en-US" sz="2000" b="1" dirty="0">
                <a:solidFill>
                  <a:schemeClr val="bg1">
                    <a:lumMod val="95000"/>
                    <a:lumOff val="5000"/>
                  </a:schemeClr>
                </a:solidFill>
              </a:rPr>
              <a:t>Strike-rate- As T20 is a short format a wicket-keeper should also a good strike rate to score quick runs which will  give a boost to the team score.</a:t>
            </a:r>
          </a:p>
          <a:p>
            <a:pPr marL="285750" indent="-285750">
              <a:buFont typeface="Wingdings" panose="05000000000000000000" pitchFamily="2" charset="2"/>
              <a:buChar char="§"/>
            </a:pPr>
            <a:r>
              <a:rPr lang="en-US" sz="2000" b="1" dirty="0">
                <a:solidFill>
                  <a:schemeClr val="bg1">
                    <a:lumMod val="95000"/>
                    <a:lumOff val="5000"/>
                  </a:schemeClr>
                </a:solidFill>
              </a:rPr>
              <a:t>Game- awareness- A  wicket-keeper stands in the middle of the ground, he should be aware about the fielder positions and also place them  according to the circumstances in between the game.</a:t>
            </a:r>
          </a:p>
          <a:p>
            <a:pPr marL="285750" indent="-285750">
              <a:buFont typeface="Wingdings" panose="05000000000000000000" pitchFamily="2" charset="2"/>
              <a:buChar char="§"/>
            </a:pPr>
            <a:r>
              <a:rPr lang="en-US" sz="2000" b="1" dirty="0">
                <a:solidFill>
                  <a:schemeClr val="bg1">
                    <a:lumMod val="95000"/>
                    <a:lumOff val="5000"/>
                  </a:schemeClr>
                </a:solidFill>
              </a:rPr>
              <a:t>DRS success rate- As wicket keeper stands near the batsman his ability to track and read the ball should be point, so that he can help the captain to take the right Decision review system(DRS).</a:t>
            </a:r>
          </a:p>
        </p:txBody>
      </p:sp>
      <p:sp>
        <p:nvSpPr>
          <p:cNvPr id="3" name="Rectangle 2">
            <a:extLst>
              <a:ext uri="{FF2B5EF4-FFF2-40B4-BE49-F238E27FC236}">
                <a16:creationId xmlns:a16="http://schemas.microsoft.com/office/drawing/2014/main" id="{8201C303-4E40-79F8-1404-E86BD89EE1AC}"/>
              </a:ext>
            </a:extLst>
          </p:cNvPr>
          <p:cNvSpPr/>
          <p:nvPr/>
        </p:nvSpPr>
        <p:spPr>
          <a:xfrm>
            <a:off x="410667" y="5303763"/>
            <a:ext cx="11370665" cy="11926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lumMod val="95000"/>
                  </a:schemeClr>
                </a:solidFill>
              </a:rPr>
              <a:t>So to select the suitable wicket-keeper, make a list of wicket-keepers who had taken at least 20 catches and done 5 stumping, also with a strike rate of 140+  who have faced at least 300 balls.</a:t>
            </a:r>
          </a:p>
        </p:txBody>
      </p:sp>
    </p:spTree>
    <p:extLst>
      <p:ext uri="{BB962C8B-B14F-4D97-AF65-F5344CB8AC3E}">
        <p14:creationId xmlns:p14="http://schemas.microsoft.com/office/powerpoint/2010/main" val="18051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E595604-AA8A-6A77-CA44-C20438011686}"/>
              </a:ext>
            </a:extLst>
          </p:cNvPr>
          <p:cNvSpPr/>
          <p:nvPr/>
        </p:nvSpPr>
        <p:spPr>
          <a:xfrm>
            <a:off x="3041151" y="190073"/>
            <a:ext cx="4767209" cy="151543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3200" b="1" dirty="0"/>
              <a:t>Additional questions</a:t>
            </a:r>
          </a:p>
        </p:txBody>
      </p:sp>
      <p:sp>
        <p:nvSpPr>
          <p:cNvPr id="5" name="Oval 4">
            <a:extLst>
              <a:ext uri="{FF2B5EF4-FFF2-40B4-BE49-F238E27FC236}">
                <a16:creationId xmlns:a16="http://schemas.microsoft.com/office/drawing/2014/main" id="{B5AEE264-0F11-B8A8-2F36-6FD15AAAB401}"/>
              </a:ext>
            </a:extLst>
          </p:cNvPr>
          <p:cNvSpPr/>
          <p:nvPr/>
        </p:nvSpPr>
        <p:spPr>
          <a:xfrm>
            <a:off x="945223" y="3115638"/>
            <a:ext cx="2095928" cy="6267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QUERY:</a:t>
            </a:r>
          </a:p>
        </p:txBody>
      </p:sp>
      <p:sp>
        <p:nvSpPr>
          <p:cNvPr id="6" name="Rectangle 5">
            <a:extLst>
              <a:ext uri="{FF2B5EF4-FFF2-40B4-BE49-F238E27FC236}">
                <a16:creationId xmlns:a16="http://schemas.microsoft.com/office/drawing/2014/main" id="{FD66A328-70FC-3811-AE4F-E5E3D19CA0EE}"/>
              </a:ext>
            </a:extLst>
          </p:cNvPr>
          <p:cNvSpPr/>
          <p:nvPr/>
        </p:nvSpPr>
        <p:spPr>
          <a:xfrm>
            <a:off x="2239767" y="1982912"/>
            <a:ext cx="6739847" cy="6267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Question.1</a:t>
            </a:r>
          </a:p>
          <a:p>
            <a:pPr algn="ctr"/>
            <a:r>
              <a:rPr lang="en-US" dirty="0"/>
              <a:t>Get the count of cities that have hosted an IPL match</a:t>
            </a:r>
          </a:p>
        </p:txBody>
      </p:sp>
      <p:sp>
        <p:nvSpPr>
          <p:cNvPr id="7" name="Oval 6">
            <a:extLst>
              <a:ext uri="{FF2B5EF4-FFF2-40B4-BE49-F238E27FC236}">
                <a16:creationId xmlns:a16="http://schemas.microsoft.com/office/drawing/2014/main" id="{AD8AAF0D-6DF3-86A1-BEEC-2C3840B815E1}"/>
              </a:ext>
            </a:extLst>
          </p:cNvPr>
          <p:cNvSpPr/>
          <p:nvPr/>
        </p:nvSpPr>
        <p:spPr>
          <a:xfrm>
            <a:off x="7292940" y="3115638"/>
            <a:ext cx="2095928" cy="6267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Output:</a:t>
            </a:r>
          </a:p>
        </p:txBody>
      </p:sp>
      <p:sp>
        <p:nvSpPr>
          <p:cNvPr id="8" name="TextBox 7">
            <a:extLst>
              <a:ext uri="{FF2B5EF4-FFF2-40B4-BE49-F238E27FC236}">
                <a16:creationId xmlns:a16="http://schemas.microsoft.com/office/drawing/2014/main" id="{8500E3FA-5E05-CE0E-4EBC-ED86543941B7}"/>
              </a:ext>
            </a:extLst>
          </p:cNvPr>
          <p:cNvSpPr txBox="1"/>
          <p:nvPr/>
        </p:nvSpPr>
        <p:spPr>
          <a:xfrm>
            <a:off x="544530" y="4335694"/>
            <a:ext cx="4037744" cy="1569660"/>
          </a:xfrm>
          <a:prstGeom prst="rect">
            <a:avLst/>
          </a:prstGeom>
          <a:noFill/>
        </p:spPr>
        <p:txBody>
          <a:bodyPr wrap="square" rtlCol="0">
            <a:spAutoFit/>
          </a:bodyPr>
          <a:lstStyle/>
          <a:p>
            <a:r>
              <a:rPr lang="en-US" sz="2400" b="1" dirty="0">
                <a:highlight>
                  <a:srgbClr val="800000"/>
                </a:highlight>
              </a:rPr>
              <a:t>SELECT COUNT (DISTINCT venue) AS number_of_host_cities FROM ipl_matches;</a:t>
            </a:r>
          </a:p>
        </p:txBody>
      </p:sp>
      <p:sp>
        <p:nvSpPr>
          <p:cNvPr id="11" name="Rectangle 10">
            <a:extLst>
              <a:ext uri="{FF2B5EF4-FFF2-40B4-BE49-F238E27FC236}">
                <a16:creationId xmlns:a16="http://schemas.microsoft.com/office/drawing/2014/main" id="{A4472ED4-792E-299B-3004-CD09A9469469}"/>
              </a:ext>
            </a:extLst>
          </p:cNvPr>
          <p:cNvSpPr/>
          <p:nvPr/>
        </p:nvSpPr>
        <p:spPr>
          <a:xfrm>
            <a:off x="7292940" y="4216398"/>
            <a:ext cx="3246633" cy="1393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graphicFrame>
        <p:nvGraphicFramePr>
          <p:cNvPr id="3" name="Table 2">
            <a:extLst>
              <a:ext uri="{FF2B5EF4-FFF2-40B4-BE49-F238E27FC236}">
                <a16:creationId xmlns:a16="http://schemas.microsoft.com/office/drawing/2014/main" id="{0C36EB40-C2FF-F5EE-BF0E-260EB3D9EC39}"/>
              </a:ext>
            </a:extLst>
          </p:cNvPr>
          <p:cNvGraphicFramePr>
            <a:graphicFrameLocks noGrp="1"/>
          </p:cNvGraphicFramePr>
          <p:nvPr>
            <p:extLst>
              <p:ext uri="{D42A27DB-BD31-4B8C-83A1-F6EECF244321}">
                <p14:modId xmlns:p14="http://schemas.microsoft.com/office/powerpoint/2010/main" val="2516784468"/>
              </p:ext>
            </p:extLst>
          </p:nvPr>
        </p:nvGraphicFramePr>
        <p:xfrm>
          <a:off x="7292941" y="4216397"/>
          <a:ext cx="3299716" cy="1393292"/>
        </p:xfrm>
        <a:graphic>
          <a:graphicData uri="http://schemas.openxmlformats.org/drawingml/2006/table">
            <a:tbl>
              <a:tblPr>
                <a:tableStyleId>{5C22544A-7EE6-4342-B048-85BDC9FD1C3A}</a:tableStyleId>
              </a:tblPr>
              <a:tblGrid>
                <a:gridCol w="3299716">
                  <a:extLst>
                    <a:ext uri="{9D8B030D-6E8A-4147-A177-3AD203B41FA5}">
                      <a16:colId xmlns:a16="http://schemas.microsoft.com/office/drawing/2014/main" val="2097416434"/>
                    </a:ext>
                  </a:extLst>
                </a:gridCol>
              </a:tblGrid>
              <a:tr h="688055">
                <a:tc>
                  <a:txBody>
                    <a:bodyPr/>
                    <a:lstStyle/>
                    <a:p>
                      <a:pPr algn="ctr" fontAlgn="b"/>
                      <a:r>
                        <a:rPr lang="en-US" sz="2400" b="1" u="none" strike="noStrike" dirty="0">
                          <a:ln>
                            <a:solidFill>
                              <a:schemeClr val="bg1">
                                <a:lumMod val="95000"/>
                                <a:lumOff val="5000"/>
                              </a:schemeClr>
                            </a:solidFill>
                          </a:ln>
                          <a:solidFill>
                            <a:schemeClr val="tx1">
                              <a:lumMod val="95000"/>
                            </a:schemeClr>
                          </a:solidFill>
                          <a:effectLst/>
                        </a:rPr>
                        <a:t>number_of_host_cities</a:t>
                      </a:r>
                      <a:endParaRPr lang="en-US" sz="2400" b="1" i="0" u="none" strike="noStrike" dirty="0">
                        <a:ln>
                          <a:solidFill>
                            <a:schemeClr val="bg1">
                              <a:lumMod val="95000"/>
                              <a:lumOff val="5000"/>
                            </a:schemeClr>
                          </a:solidFill>
                        </a:ln>
                        <a:solidFill>
                          <a:schemeClr val="tx1">
                            <a:lumMod val="95000"/>
                          </a:schemeClr>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760603"/>
                    </a:solidFill>
                  </a:tcPr>
                </a:tc>
                <a:extLst>
                  <a:ext uri="{0D108BD9-81ED-4DB2-BD59-A6C34878D82A}">
                    <a16:rowId xmlns:a16="http://schemas.microsoft.com/office/drawing/2014/main" val="914963170"/>
                  </a:ext>
                </a:extLst>
              </a:tr>
              <a:tr h="705237">
                <a:tc>
                  <a:txBody>
                    <a:bodyPr/>
                    <a:lstStyle/>
                    <a:p>
                      <a:pPr algn="ctr" fontAlgn="b"/>
                      <a:r>
                        <a:rPr lang="en-US" sz="2400" b="1" u="none" strike="noStrike" dirty="0">
                          <a:ln>
                            <a:solidFill>
                              <a:schemeClr val="bg1">
                                <a:lumMod val="95000"/>
                                <a:lumOff val="5000"/>
                              </a:schemeClr>
                            </a:solidFill>
                          </a:ln>
                          <a:solidFill>
                            <a:schemeClr val="tx1">
                              <a:lumMod val="95000"/>
                            </a:schemeClr>
                          </a:solidFill>
                          <a:effectLst/>
                        </a:rPr>
                        <a:t>36</a:t>
                      </a:r>
                      <a:endParaRPr lang="en-US" sz="2400" b="1" i="0" u="none" strike="noStrike" dirty="0">
                        <a:ln>
                          <a:solidFill>
                            <a:schemeClr val="bg1">
                              <a:lumMod val="95000"/>
                              <a:lumOff val="5000"/>
                            </a:schemeClr>
                          </a:solidFill>
                        </a:ln>
                        <a:solidFill>
                          <a:schemeClr val="tx1">
                            <a:lumMod val="95000"/>
                          </a:schemeClr>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760603"/>
                    </a:solidFill>
                  </a:tcPr>
                </a:tc>
                <a:extLst>
                  <a:ext uri="{0D108BD9-81ED-4DB2-BD59-A6C34878D82A}">
                    <a16:rowId xmlns:a16="http://schemas.microsoft.com/office/drawing/2014/main" val="1965337876"/>
                  </a:ext>
                </a:extLst>
              </a:tr>
            </a:tbl>
          </a:graphicData>
        </a:graphic>
      </p:graphicFrame>
    </p:spTree>
    <p:extLst>
      <p:ext uri="{BB962C8B-B14F-4D97-AF65-F5344CB8AC3E}">
        <p14:creationId xmlns:p14="http://schemas.microsoft.com/office/powerpoint/2010/main" val="306431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904282A-DC21-1C04-4E8C-1F8E3E3DC12B}"/>
              </a:ext>
            </a:extLst>
          </p:cNvPr>
          <p:cNvSpPr/>
          <p:nvPr/>
        </p:nvSpPr>
        <p:spPr>
          <a:xfrm>
            <a:off x="4453846" y="2380284"/>
            <a:ext cx="2095928" cy="7792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QUERY:</a:t>
            </a:r>
          </a:p>
        </p:txBody>
      </p:sp>
      <p:sp>
        <p:nvSpPr>
          <p:cNvPr id="5" name="Rectangle 4">
            <a:extLst>
              <a:ext uri="{FF2B5EF4-FFF2-40B4-BE49-F238E27FC236}">
                <a16:creationId xmlns:a16="http://schemas.microsoft.com/office/drawing/2014/main" id="{698B69A8-BA82-5721-BC3E-DFADAAC5D3A0}"/>
              </a:ext>
            </a:extLst>
          </p:cNvPr>
          <p:cNvSpPr/>
          <p:nvPr/>
        </p:nvSpPr>
        <p:spPr>
          <a:xfrm>
            <a:off x="1910992" y="305121"/>
            <a:ext cx="7592601" cy="1654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Question.2</a:t>
            </a:r>
          </a:p>
          <a:p>
            <a:pPr algn="ctr"/>
            <a:r>
              <a:rPr lang="en-US" b="1" dirty="0"/>
              <a:t>Create table deliveries_v02 with all the columns of the table ‘deliveries’ and an additional column ball_result containing values boundary, dot or other depending on the total_run (boundary for &gt;= 4, dot for 0 and other for any other number</a:t>
            </a:r>
          </a:p>
        </p:txBody>
      </p:sp>
      <p:sp>
        <p:nvSpPr>
          <p:cNvPr id="7" name="TextBox 6">
            <a:extLst>
              <a:ext uri="{FF2B5EF4-FFF2-40B4-BE49-F238E27FC236}">
                <a16:creationId xmlns:a16="http://schemas.microsoft.com/office/drawing/2014/main" id="{722D1742-AA58-5D06-525C-0D6A90AEF283}"/>
              </a:ext>
            </a:extLst>
          </p:cNvPr>
          <p:cNvSpPr txBox="1"/>
          <p:nvPr/>
        </p:nvSpPr>
        <p:spPr>
          <a:xfrm>
            <a:off x="1910992" y="3580541"/>
            <a:ext cx="6873412" cy="214526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CREATE TABLE deliveries_v02 AS</a:t>
            </a:r>
          </a:p>
          <a:p>
            <a:r>
              <a:rPr lang="en-US" sz="2400" b="1" dirty="0"/>
              <a:t> (SELECT *, CASE WHEN total_runs &gt;=4 THEN 'boundary' WHEN total_runs = 0 THEN 'dot' ELSE 'other' END As ball_result FROM deliveries);</a:t>
            </a:r>
          </a:p>
        </p:txBody>
      </p:sp>
    </p:spTree>
    <p:extLst>
      <p:ext uri="{BB962C8B-B14F-4D97-AF65-F5344CB8AC3E}">
        <p14:creationId xmlns:p14="http://schemas.microsoft.com/office/powerpoint/2010/main" val="193416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A7170AC-7CAD-4888-894F-87EF94E9ACA0}"/>
              </a:ext>
            </a:extLst>
          </p:cNvPr>
          <p:cNvSpPr/>
          <p:nvPr/>
        </p:nvSpPr>
        <p:spPr>
          <a:xfrm>
            <a:off x="996594" y="2026577"/>
            <a:ext cx="2095928" cy="62672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dirty="0"/>
              <a:t>QUERY:</a:t>
            </a:r>
          </a:p>
        </p:txBody>
      </p:sp>
      <p:sp>
        <p:nvSpPr>
          <p:cNvPr id="5" name="Rectangle 4">
            <a:extLst>
              <a:ext uri="{FF2B5EF4-FFF2-40B4-BE49-F238E27FC236}">
                <a16:creationId xmlns:a16="http://schemas.microsoft.com/office/drawing/2014/main" id="{586F555C-9908-4EE1-C3F3-088ED43AEADA}"/>
              </a:ext>
            </a:extLst>
          </p:cNvPr>
          <p:cNvSpPr/>
          <p:nvPr/>
        </p:nvSpPr>
        <p:spPr>
          <a:xfrm>
            <a:off x="2547992" y="534256"/>
            <a:ext cx="6892247" cy="94194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dirty="0"/>
              <a:t>Question.3</a:t>
            </a:r>
          </a:p>
          <a:p>
            <a:pPr algn="ctr"/>
            <a:r>
              <a:rPr lang="en-US" dirty="0"/>
              <a:t>Write a query to fetch the total number of boundaries and dot balls from the deliveries_v02 table</a:t>
            </a:r>
          </a:p>
        </p:txBody>
      </p:sp>
      <p:sp>
        <p:nvSpPr>
          <p:cNvPr id="6" name="Oval 5">
            <a:extLst>
              <a:ext uri="{FF2B5EF4-FFF2-40B4-BE49-F238E27FC236}">
                <a16:creationId xmlns:a16="http://schemas.microsoft.com/office/drawing/2014/main" id="{C7E2BD08-245B-4BBE-085A-59C7B0876B8B}"/>
              </a:ext>
            </a:extLst>
          </p:cNvPr>
          <p:cNvSpPr/>
          <p:nvPr/>
        </p:nvSpPr>
        <p:spPr>
          <a:xfrm>
            <a:off x="7899116" y="2048053"/>
            <a:ext cx="2095928" cy="62672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dirty="0"/>
              <a:t>Output:</a:t>
            </a:r>
          </a:p>
        </p:txBody>
      </p:sp>
      <p:sp>
        <p:nvSpPr>
          <p:cNvPr id="7" name="TextBox 6">
            <a:extLst>
              <a:ext uri="{FF2B5EF4-FFF2-40B4-BE49-F238E27FC236}">
                <a16:creationId xmlns:a16="http://schemas.microsoft.com/office/drawing/2014/main" id="{D2164435-9349-7119-6C48-A4172551908C}"/>
              </a:ext>
            </a:extLst>
          </p:cNvPr>
          <p:cNvSpPr txBox="1"/>
          <p:nvPr/>
        </p:nvSpPr>
        <p:spPr>
          <a:xfrm>
            <a:off x="595900" y="3246633"/>
            <a:ext cx="4479533" cy="296251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2400" b="1" dirty="0"/>
              <a:t>SELECT COUNT(CASE WHEN total_runs &gt;=4  THEN total_runs  END) AS boundaries, COUNT(CASE WHEN total_runs =0  THEN total_runs  END) AS dot FROM deliveries_v02;</a:t>
            </a:r>
          </a:p>
        </p:txBody>
      </p:sp>
      <p:sp>
        <p:nvSpPr>
          <p:cNvPr id="8" name="Rectangle 7">
            <a:extLst>
              <a:ext uri="{FF2B5EF4-FFF2-40B4-BE49-F238E27FC236}">
                <a16:creationId xmlns:a16="http://schemas.microsoft.com/office/drawing/2014/main" id="{66FD63FD-D9F0-A05F-9EE4-493F08A6391C}"/>
              </a:ext>
            </a:extLst>
          </p:cNvPr>
          <p:cNvSpPr/>
          <p:nvPr/>
        </p:nvSpPr>
        <p:spPr>
          <a:xfrm>
            <a:off x="7344311" y="3127337"/>
            <a:ext cx="3246633" cy="139329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b="1" dirty="0"/>
          </a:p>
        </p:txBody>
      </p:sp>
      <p:graphicFrame>
        <p:nvGraphicFramePr>
          <p:cNvPr id="2" name="Table 1">
            <a:extLst>
              <a:ext uri="{FF2B5EF4-FFF2-40B4-BE49-F238E27FC236}">
                <a16:creationId xmlns:a16="http://schemas.microsoft.com/office/drawing/2014/main" id="{8C88B971-02C7-7B7D-F3C6-E0B06FCCE139}"/>
              </a:ext>
            </a:extLst>
          </p:cNvPr>
          <p:cNvGraphicFramePr>
            <a:graphicFrameLocks noGrp="1"/>
          </p:cNvGraphicFramePr>
          <p:nvPr>
            <p:extLst>
              <p:ext uri="{D42A27DB-BD31-4B8C-83A1-F6EECF244321}">
                <p14:modId xmlns:p14="http://schemas.microsoft.com/office/powerpoint/2010/main" val="3355203572"/>
              </p:ext>
            </p:extLst>
          </p:nvPr>
        </p:nvGraphicFramePr>
        <p:xfrm>
          <a:off x="7116569" y="3116832"/>
          <a:ext cx="3661022" cy="1513301"/>
        </p:xfrm>
        <a:graphic>
          <a:graphicData uri="http://schemas.openxmlformats.org/drawingml/2006/table">
            <a:tbl>
              <a:tblPr>
                <a:tableStyleId>{5C22544A-7EE6-4342-B048-85BDC9FD1C3A}</a:tableStyleId>
              </a:tblPr>
              <a:tblGrid>
                <a:gridCol w="1832531">
                  <a:extLst>
                    <a:ext uri="{9D8B030D-6E8A-4147-A177-3AD203B41FA5}">
                      <a16:colId xmlns:a16="http://schemas.microsoft.com/office/drawing/2014/main" val="1030071077"/>
                    </a:ext>
                  </a:extLst>
                </a:gridCol>
                <a:gridCol w="1828491">
                  <a:extLst>
                    <a:ext uri="{9D8B030D-6E8A-4147-A177-3AD203B41FA5}">
                      <a16:colId xmlns:a16="http://schemas.microsoft.com/office/drawing/2014/main" val="56709895"/>
                    </a:ext>
                  </a:extLst>
                </a:gridCol>
              </a:tblGrid>
              <a:tr h="684606">
                <a:tc>
                  <a:txBody>
                    <a:bodyPr/>
                    <a:lstStyle/>
                    <a:p>
                      <a:pPr algn="ctr" fontAlgn="b"/>
                      <a:r>
                        <a:rPr lang="en-US" sz="2000" b="1" u="none" strike="noStrike" dirty="0">
                          <a:solidFill>
                            <a:schemeClr val="tx1">
                              <a:lumMod val="95000"/>
                            </a:schemeClr>
                          </a:solidFill>
                          <a:effectLst/>
                        </a:rPr>
                        <a:t>boundaries</a:t>
                      </a:r>
                      <a:endParaRPr lang="en-US" sz="20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2000" b="1" u="none" strike="noStrike" dirty="0">
                          <a:solidFill>
                            <a:schemeClr val="tx1">
                              <a:lumMod val="95000"/>
                            </a:schemeClr>
                          </a:solidFill>
                          <a:effectLst/>
                        </a:rPr>
                        <a:t>dot</a:t>
                      </a:r>
                      <a:endParaRPr lang="en-US" sz="20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00B050"/>
                    </a:solidFill>
                  </a:tcPr>
                </a:tc>
                <a:extLst>
                  <a:ext uri="{0D108BD9-81ED-4DB2-BD59-A6C34878D82A}">
                    <a16:rowId xmlns:a16="http://schemas.microsoft.com/office/drawing/2014/main" val="4005058255"/>
                  </a:ext>
                </a:extLst>
              </a:tr>
              <a:tr h="828695">
                <a:tc>
                  <a:txBody>
                    <a:bodyPr/>
                    <a:lstStyle/>
                    <a:p>
                      <a:pPr algn="ctr" fontAlgn="b"/>
                      <a:r>
                        <a:rPr lang="en-US" sz="2000" b="1" u="none" strike="noStrike" dirty="0">
                          <a:solidFill>
                            <a:schemeClr val="tx1">
                              <a:lumMod val="95000"/>
                            </a:schemeClr>
                          </a:solidFill>
                          <a:effectLst/>
                        </a:rPr>
                        <a:t>31468</a:t>
                      </a:r>
                      <a:endParaRPr lang="en-US" sz="20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2000" b="1" u="none" strike="noStrike" dirty="0">
                          <a:solidFill>
                            <a:schemeClr val="tx1">
                              <a:lumMod val="95000"/>
                            </a:schemeClr>
                          </a:solidFill>
                          <a:effectLst/>
                        </a:rPr>
                        <a:t>67841</a:t>
                      </a:r>
                      <a:endParaRPr lang="en-US" sz="20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00B050"/>
                    </a:solidFill>
                  </a:tcPr>
                </a:tc>
                <a:extLst>
                  <a:ext uri="{0D108BD9-81ED-4DB2-BD59-A6C34878D82A}">
                    <a16:rowId xmlns:a16="http://schemas.microsoft.com/office/drawing/2014/main" val="3051072998"/>
                  </a:ext>
                </a:extLst>
              </a:tr>
            </a:tbl>
          </a:graphicData>
        </a:graphic>
      </p:graphicFrame>
    </p:spTree>
    <p:extLst>
      <p:ext uri="{BB962C8B-B14F-4D97-AF65-F5344CB8AC3E}">
        <p14:creationId xmlns:p14="http://schemas.microsoft.com/office/powerpoint/2010/main" val="137824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4DB1D6C-BC52-ACBA-1031-267B5C108FD7}"/>
              </a:ext>
            </a:extLst>
          </p:cNvPr>
          <p:cNvSpPr/>
          <p:nvPr/>
        </p:nvSpPr>
        <p:spPr>
          <a:xfrm>
            <a:off x="3893906" y="174661"/>
            <a:ext cx="3030876" cy="1006867"/>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a:solidFill>
                  <a:schemeClr val="accent1">
                    <a:lumMod val="75000"/>
                  </a:schemeClr>
                </a:solidFill>
              </a:rPr>
              <a:t>Create table query:</a:t>
            </a:r>
          </a:p>
        </p:txBody>
      </p:sp>
      <p:sp>
        <p:nvSpPr>
          <p:cNvPr id="5" name="Rectangle 4">
            <a:extLst>
              <a:ext uri="{FF2B5EF4-FFF2-40B4-BE49-F238E27FC236}">
                <a16:creationId xmlns:a16="http://schemas.microsoft.com/office/drawing/2014/main" id="{5D2EADFF-2598-4F45-EBF4-FE7EB97EDA67}"/>
              </a:ext>
            </a:extLst>
          </p:cNvPr>
          <p:cNvSpPr/>
          <p:nvPr/>
        </p:nvSpPr>
        <p:spPr>
          <a:xfrm>
            <a:off x="169523" y="1525712"/>
            <a:ext cx="5065159" cy="52295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solidFill>
                  <a:schemeClr val="accent1">
                    <a:lumMod val="50000"/>
                  </a:schemeClr>
                </a:solidFill>
              </a:rPr>
              <a:t>CREATE TABLE ipl_ball (id int,	inning int,	over int,	ball int,	batsman varchar,	non_striker varchar,	bowler varchar,	batsman_runs int,	extra_runs int,	total_runs int,	is_wicket int,	dismissal_kind varchar,	player_dismissed varchar,	feilder varchar,	extras_type varchar,	batting_team varchar,	bowling_team varchar);</a:t>
            </a:r>
          </a:p>
        </p:txBody>
      </p:sp>
      <p:sp>
        <p:nvSpPr>
          <p:cNvPr id="6" name="Rectangle 5">
            <a:extLst>
              <a:ext uri="{FF2B5EF4-FFF2-40B4-BE49-F238E27FC236}">
                <a16:creationId xmlns:a16="http://schemas.microsoft.com/office/drawing/2014/main" id="{E62E15BD-DD3F-7E2A-5ACA-E277572DC2C4}"/>
              </a:ext>
            </a:extLst>
          </p:cNvPr>
          <p:cNvSpPr/>
          <p:nvPr/>
        </p:nvSpPr>
        <p:spPr>
          <a:xfrm>
            <a:off x="6005245" y="1525712"/>
            <a:ext cx="6017231" cy="52295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solidFill>
                  <a:schemeClr val="accent1">
                    <a:lumMod val="50000"/>
                  </a:schemeClr>
                </a:solidFill>
              </a:rPr>
              <a:t>CREATE TABLE ipl_matches (id int,    city varchar,     date date,    player_of_match varchar(225),    venue varchar(225),    neutral_venue varchar(225),    team1 varchar(225),    team2 varchar(225),    toss_winner varchar(225),    toss_decision varchar(225),    winner varchar(225),    result varchar(225),    result_margin int,    eliminator varchar(225),    method varchar(225),    umpire1 varchar(225),    umpire2 varchar(225));</a:t>
            </a:r>
          </a:p>
        </p:txBody>
      </p:sp>
      <p:sp>
        <p:nvSpPr>
          <p:cNvPr id="7" name="Oval 6">
            <a:extLst>
              <a:ext uri="{FF2B5EF4-FFF2-40B4-BE49-F238E27FC236}">
                <a16:creationId xmlns:a16="http://schemas.microsoft.com/office/drawing/2014/main" id="{72FE9A8C-EA2D-9C51-3018-5EEA9C78596D}"/>
              </a:ext>
            </a:extLst>
          </p:cNvPr>
          <p:cNvSpPr/>
          <p:nvPr/>
        </p:nvSpPr>
        <p:spPr>
          <a:xfrm>
            <a:off x="0" y="916969"/>
            <a:ext cx="3241497" cy="4366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Table 1- ipl_ball</a:t>
            </a:r>
            <a:r>
              <a:rPr lang="en-US" dirty="0"/>
              <a:t>:</a:t>
            </a:r>
          </a:p>
        </p:txBody>
      </p:sp>
      <p:sp>
        <p:nvSpPr>
          <p:cNvPr id="8" name="Oval 7">
            <a:extLst>
              <a:ext uri="{FF2B5EF4-FFF2-40B4-BE49-F238E27FC236}">
                <a16:creationId xmlns:a16="http://schemas.microsoft.com/office/drawing/2014/main" id="{04FDA97F-B06D-E462-6A1F-81672A2A4CE5}"/>
              </a:ext>
            </a:extLst>
          </p:cNvPr>
          <p:cNvSpPr/>
          <p:nvPr/>
        </p:nvSpPr>
        <p:spPr>
          <a:xfrm>
            <a:off x="6820329" y="963202"/>
            <a:ext cx="4260352" cy="4366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Table 2- ipl_matches</a:t>
            </a:r>
            <a:r>
              <a:rPr lang="en-US" dirty="0"/>
              <a:t>:</a:t>
            </a:r>
          </a:p>
        </p:txBody>
      </p:sp>
    </p:spTree>
    <p:extLst>
      <p:ext uri="{BB962C8B-B14F-4D97-AF65-F5344CB8AC3E}">
        <p14:creationId xmlns:p14="http://schemas.microsoft.com/office/powerpoint/2010/main" val="316706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D9C0E0-A1F2-8BD7-F25D-8FBFEB61CD6A}"/>
              </a:ext>
            </a:extLst>
          </p:cNvPr>
          <p:cNvSpPr/>
          <p:nvPr/>
        </p:nvSpPr>
        <p:spPr>
          <a:xfrm>
            <a:off x="904127" y="1881307"/>
            <a:ext cx="2095928" cy="62672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QUERY:</a:t>
            </a:r>
          </a:p>
        </p:txBody>
      </p:sp>
      <p:sp>
        <p:nvSpPr>
          <p:cNvPr id="5" name="Rectangle 4">
            <a:extLst>
              <a:ext uri="{FF2B5EF4-FFF2-40B4-BE49-F238E27FC236}">
                <a16:creationId xmlns:a16="http://schemas.microsoft.com/office/drawing/2014/main" id="{25B55B46-5073-5C0B-CAB0-6C9E5DEF4E28}"/>
              </a:ext>
            </a:extLst>
          </p:cNvPr>
          <p:cNvSpPr/>
          <p:nvPr/>
        </p:nvSpPr>
        <p:spPr>
          <a:xfrm>
            <a:off x="2301413" y="88460"/>
            <a:ext cx="6892247" cy="139329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Question.4</a:t>
            </a:r>
          </a:p>
          <a:p>
            <a:pPr algn="ctr"/>
            <a:r>
              <a:rPr lang="en-US" dirty="0"/>
              <a:t>Write a query to fetch the total number of boundaries scored by each team from the deliveries_v02 table and order it in descending order of the number of boundaries scored</a:t>
            </a:r>
          </a:p>
        </p:txBody>
      </p:sp>
      <p:sp>
        <p:nvSpPr>
          <p:cNvPr id="6" name="Oval 5">
            <a:extLst>
              <a:ext uri="{FF2B5EF4-FFF2-40B4-BE49-F238E27FC236}">
                <a16:creationId xmlns:a16="http://schemas.microsoft.com/office/drawing/2014/main" id="{CB1893E3-D697-E068-83EF-8D3F2DDAE51D}"/>
              </a:ext>
            </a:extLst>
          </p:cNvPr>
          <p:cNvSpPr/>
          <p:nvPr/>
        </p:nvSpPr>
        <p:spPr>
          <a:xfrm>
            <a:off x="7251843" y="1567945"/>
            <a:ext cx="2095928" cy="62672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Output:</a:t>
            </a:r>
          </a:p>
        </p:txBody>
      </p:sp>
      <p:sp>
        <p:nvSpPr>
          <p:cNvPr id="9" name="Rectangle 8">
            <a:extLst>
              <a:ext uri="{FF2B5EF4-FFF2-40B4-BE49-F238E27FC236}">
                <a16:creationId xmlns:a16="http://schemas.microsoft.com/office/drawing/2014/main" id="{2AD6C79A-B256-A99F-B205-8D6EB7366894}"/>
              </a:ext>
            </a:extLst>
          </p:cNvPr>
          <p:cNvSpPr/>
          <p:nvPr/>
        </p:nvSpPr>
        <p:spPr>
          <a:xfrm>
            <a:off x="396412" y="2907587"/>
            <a:ext cx="4303160" cy="36370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400" b="1" dirty="0"/>
              <a:t>SELECT DISTINCT batting_team, COUNT(CASE WHEN total_runs &gt;=4  THEN total_runs  END) AS boundaries_scored FROM deliveries_v02 GROUP BY batting_team ORDER BY boundaries_scored DESC;</a:t>
            </a:r>
          </a:p>
        </p:txBody>
      </p:sp>
      <p:graphicFrame>
        <p:nvGraphicFramePr>
          <p:cNvPr id="10" name="Table 9">
            <a:extLst>
              <a:ext uri="{FF2B5EF4-FFF2-40B4-BE49-F238E27FC236}">
                <a16:creationId xmlns:a16="http://schemas.microsoft.com/office/drawing/2014/main" id="{5D911DC3-9C90-330F-ED30-B0B030F13F0C}"/>
              </a:ext>
            </a:extLst>
          </p:cNvPr>
          <p:cNvGraphicFramePr>
            <a:graphicFrameLocks noGrp="1"/>
          </p:cNvGraphicFramePr>
          <p:nvPr>
            <p:extLst>
              <p:ext uri="{D42A27DB-BD31-4B8C-83A1-F6EECF244321}">
                <p14:modId xmlns:p14="http://schemas.microsoft.com/office/powerpoint/2010/main" val="700665969"/>
              </p:ext>
            </p:extLst>
          </p:nvPr>
        </p:nvGraphicFramePr>
        <p:xfrm>
          <a:off x="5515511" y="2260315"/>
          <a:ext cx="5260368" cy="4574401"/>
        </p:xfrm>
        <a:graphic>
          <a:graphicData uri="http://schemas.openxmlformats.org/drawingml/2006/table">
            <a:tbl>
              <a:tblPr>
                <a:tableStyleId>{5C22544A-7EE6-4342-B048-85BDC9FD1C3A}</a:tableStyleId>
              </a:tblPr>
              <a:tblGrid>
                <a:gridCol w="3174715">
                  <a:extLst>
                    <a:ext uri="{9D8B030D-6E8A-4147-A177-3AD203B41FA5}">
                      <a16:colId xmlns:a16="http://schemas.microsoft.com/office/drawing/2014/main" val="351265866"/>
                    </a:ext>
                  </a:extLst>
                </a:gridCol>
                <a:gridCol w="2085653">
                  <a:extLst>
                    <a:ext uri="{9D8B030D-6E8A-4147-A177-3AD203B41FA5}">
                      <a16:colId xmlns:a16="http://schemas.microsoft.com/office/drawing/2014/main" val="3716753724"/>
                    </a:ext>
                  </a:extLst>
                </a:gridCol>
              </a:tblGrid>
              <a:tr h="480318">
                <a:tc>
                  <a:txBody>
                    <a:bodyPr/>
                    <a:lstStyle/>
                    <a:p>
                      <a:pPr algn="ctr" fontAlgn="b"/>
                      <a:r>
                        <a:rPr lang="en-US" sz="1600" b="1" u="none" strike="noStrike" dirty="0">
                          <a:solidFill>
                            <a:schemeClr val="tx1">
                              <a:lumMod val="95000"/>
                            </a:schemeClr>
                          </a:solidFill>
                          <a:effectLst/>
                        </a:rPr>
                        <a:t>batting_team</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boundaries_scored</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2915444496"/>
                  </a:ext>
                </a:extLst>
              </a:tr>
              <a:tr h="394422">
                <a:tc>
                  <a:txBody>
                    <a:bodyPr/>
                    <a:lstStyle/>
                    <a:p>
                      <a:pPr algn="ctr" fontAlgn="b"/>
                      <a:r>
                        <a:rPr lang="en-US" sz="1600" b="1" u="none" strike="noStrike" dirty="0">
                          <a:solidFill>
                            <a:schemeClr val="tx1">
                              <a:lumMod val="95000"/>
                            </a:schemeClr>
                          </a:solidFill>
                          <a:effectLst/>
                        </a:rPr>
                        <a:t>Mumbai Indians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4118</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3909546212"/>
                  </a:ext>
                </a:extLst>
              </a:tr>
              <a:tr h="370858">
                <a:tc>
                  <a:txBody>
                    <a:bodyPr/>
                    <a:lstStyle/>
                    <a:p>
                      <a:pPr algn="ctr" fontAlgn="b"/>
                      <a:r>
                        <a:rPr lang="en-US" sz="1600" b="1" u="none" strike="noStrike" dirty="0">
                          <a:solidFill>
                            <a:schemeClr val="tx1">
                              <a:lumMod val="95000"/>
                            </a:schemeClr>
                          </a:solidFill>
                          <a:effectLst/>
                        </a:rPr>
                        <a:t>Royal Challengers Bangalore</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3800</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2267826421"/>
                  </a:ext>
                </a:extLst>
              </a:tr>
              <a:tr h="246385">
                <a:tc>
                  <a:txBody>
                    <a:bodyPr/>
                    <a:lstStyle/>
                    <a:p>
                      <a:pPr algn="ctr" fontAlgn="b"/>
                      <a:r>
                        <a:rPr lang="en-US" sz="1600" b="1" u="none" strike="noStrike" dirty="0">
                          <a:solidFill>
                            <a:schemeClr val="tx1">
                              <a:lumMod val="95000"/>
                            </a:schemeClr>
                          </a:solidFill>
                          <a:effectLst/>
                        </a:rPr>
                        <a:t>Kings XI Punjab</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3780</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3580059922"/>
                  </a:ext>
                </a:extLst>
              </a:tr>
              <a:tr h="246385">
                <a:tc>
                  <a:txBody>
                    <a:bodyPr/>
                    <a:lstStyle/>
                    <a:p>
                      <a:pPr algn="ctr" fontAlgn="b"/>
                      <a:r>
                        <a:rPr lang="en-US" sz="1600" b="1" u="none" strike="noStrike" dirty="0">
                          <a:solidFill>
                            <a:schemeClr val="tx1">
                              <a:lumMod val="95000"/>
                            </a:schemeClr>
                          </a:solidFill>
                          <a:effectLst/>
                        </a:rPr>
                        <a:t>Kolkata Knight Riders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3739</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1948760135"/>
                  </a:ext>
                </a:extLst>
              </a:tr>
              <a:tr h="246385">
                <a:tc>
                  <a:txBody>
                    <a:bodyPr/>
                    <a:lstStyle/>
                    <a:p>
                      <a:pPr algn="ctr" fontAlgn="b"/>
                      <a:r>
                        <a:rPr lang="en-US" sz="1600" b="1" u="none" strike="noStrike" dirty="0">
                          <a:solidFill>
                            <a:schemeClr val="tx1">
                              <a:lumMod val="95000"/>
                            </a:schemeClr>
                          </a:solidFill>
                          <a:effectLst/>
                        </a:rPr>
                        <a:t>Chennai Super Kings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3496</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741689324"/>
                  </a:ext>
                </a:extLst>
              </a:tr>
              <a:tr h="246385">
                <a:tc>
                  <a:txBody>
                    <a:bodyPr/>
                    <a:lstStyle/>
                    <a:p>
                      <a:pPr algn="ctr" fontAlgn="b"/>
                      <a:r>
                        <a:rPr lang="en-US" sz="1600" b="1" u="none" strike="noStrike" dirty="0">
                          <a:solidFill>
                            <a:schemeClr val="tx1">
                              <a:lumMod val="95000"/>
                            </a:schemeClr>
                          </a:solidFill>
                          <a:effectLst/>
                        </a:rPr>
                        <a:t>Rajasthan Royals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3041</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2541951193"/>
                  </a:ext>
                </a:extLst>
              </a:tr>
              <a:tr h="246385">
                <a:tc>
                  <a:txBody>
                    <a:bodyPr/>
                    <a:lstStyle/>
                    <a:p>
                      <a:pPr algn="ctr" fontAlgn="b"/>
                      <a:r>
                        <a:rPr lang="en-US" sz="1600" b="1" u="none" strike="noStrike" dirty="0">
                          <a:solidFill>
                            <a:schemeClr val="tx1">
                              <a:lumMod val="95000"/>
                            </a:schemeClr>
                          </a:solidFill>
                          <a:effectLst/>
                        </a:rPr>
                        <a:t>Delhi Daredevils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3022</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482144559"/>
                  </a:ext>
                </a:extLst>
              </a:tr>
              <a:tr h="246385">
                <a:tc>
                  <a:txBody>
                    <a:bodyPr/>
                    <a:lstStyle/>
                    <a:p>
                      <a:pPr algn="ctr" fontAlgn="b"/>
                      <a:r>
                        <a:rPr lang="en-US" sz="1600" b="1" u="none" strike="noStrike" dirty="0">
                          <a:solidFill>
                            <a:schemeClr val="tx1">
                              <a:lumMod val="95000"/>
                            </a:schemeClr>
                          </a:solidFill>
                          <a:effectLst/>
                        </a:rPr>
                        <a:t>Sunrisers Hyderabad</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2306</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2199969725"/>
                  </a:ext>
                </a:extLst>
              </a:tr>
              <a:tr h="246385">
                <a:tc>
                  <a:txBody>
                    <a:bodyPr/>
                    <a:lstStyle/>
                    <a:p>
                      <a:pPr algn="ctr" fontAlgn="b"/>
                      <a:r>
                        <a:rPr lang="en-US" sz="1600" b="1" u="none" strike="noStrike" dirty="0">
                          <a:solidFill>
                            <a:schemeClr val="tx1">
                              <a:lumMod val="95000"/>
                            </a:schemeClr>
                          </a:solidFill>
                          <a:effectLst/>
                        </a:rPr>
                        <a:t>Deccan Chargers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1387</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2818568594"/>
                  </a:ext>
                </a:extLst>
              </a:tr>
              <a:tr h="246385">
                <a:tc>
                  <a:txBody>
                    <a:bodyPr/>
                    <a:lstStyle/>
                    <a:p>
                      <a:pPr algn="ctr" fontAlgn="b"/>
                      <a:r>
                        <a:rPr lang="en-US" sz="1600" b="1" u="none" strike="noStrike" dirty="0">
                          <a:solidFill>
                            <a:schemeClr val="tx1">
                              <a:lumMod val="95000"/>
                            </a:schemeClr>
                          </a:solidFill>
                          <a:effectLst/>
                        </a:rPr>
                        <a:t>Pune Warriors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733</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1308865304"/>
                  </a:ext>
                </a:extLst>
              </a:tr>
              <a:tr h="246385">
                <a:tc>
                  <a:txBody>
                    <a:bodyPr/>
                    <a:lstStyle/>
                    <a:p>
                      <a:pPr algn="ctr" fontAlgn="b"/>
                      <a:r>
                        <a:rPr lang="en-US" sz="1600" b="1" u="none" strike="noStrike" dirty="0">
                          <a:solidFill>
                            <a:schemeClr val="tx1">
                              <a:lumMod val="95000"/>
                            </a:schemeClr>
                          </a:solidFill>
                          <a:effectLst/>
                        </a:rPr>
                        <a:t>Delhi Capitals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659</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1573635588"/>
                  </a:ext>
                </a:extLst>
              </a:tr>
              <a:tr h="246385">
                <a:tc>
                  <a:txBody>
                    <a:bodyPr/>
                    <a:lstStyle/>
                    <a:p>
                      <a:pPr algn="ctr" fontAlgn="b"/>
                      <a:r>
                        <a:rPr lang="en-US" sz="1600" b="1" u="none" strike="noStrike" dirty="0">
                          <a:solidFill>
                            <a:schemeClr val="tx1">
                              <a:lumMod val="95000"/>
                            </a:schemeClr>
                          </a:solidFill>
                          <a:effectLst/>
                        </a:rPr>
                        <a:t>Gujarat Lions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624</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3805363844"/>
                  </a:ext>
                </a:extLst>
              </a:tr>
              <a:tr h="246385">
                <a:tc>
                  <a:txBody>
                    <a:bodyPr/>
                    <a:lstStyle/>
                    <a:p>
                      <a:pPr algn="ctr" fontAlgn="b"/>
                      <a:r>
                        <a:rPr lang="en-US" sz="1600" b="1" u="none" strike="noStrike" dirty="0">
                          <a:solidFill>
                            <a:schemeClr val="tx1">
                              <a:lumMod val="95000"/>
                            </a:schemeClr>
                          </a:solidFill>
                          <a:effectLst/>
                        </a:rPr>
                        <a:t>Rising Pune Supergiant</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290</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1442081844"/>
                  </a:ext>
                </a:extLst>
              </a:tr>
              <a:tr h="326523">
                <a:tc>
                  <a:txBody>
                    <a:bodyPr/>
                    <a:lstStyle/>
                    <a:p>
                      <a:pPr algn="ctr" fontAlgn="b"/>
                      <a:r>
                        <a:rPr lang="en-US" sz="1600" b="1" u="none" strike="noStrike" dirty="0">
                          <a:solidFill>
                            <a:schemeClr val="tx1">
                              <a:lumMod val="95000"/>
                            </a:schemeClr>
                          </a:solidFill>
                          <a:effectLst/>
                        </a:rPr>
                        <a:t>Rising Pune Supergiants</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242</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548504583"/>
                  </a:ext>
                </a:extLst>
              </a:tr>
              <a:tr h="246385">
                <a:tc>
                  <a:txBody>
                    <a:bodyPr/>
                    <a:lstStyle/>
                    <a:p>
                      <a:pPr algn="ctr" fontAlgn="b"/>
                      <a:r>
                        <a:rPr lang="en-US" sz="1600" b="1" u="none" strike="noStrike" dirty="0">
                          <a:solidFill>
                            <a:schemeClr val="tx1">
                              <a:lumMod val="95000"/>
                            </a:schemeClr>
                          </a:solidFill>
                          <a:effectLst/>
                        </a:rPr>
                        <a:t>Kochi Tuskers Kerala</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tc>
                  <a:txBody>
                    <a:bodyPr/>
                    <a:lstStyle/>
                    <a:p>
                      <a:pPr algn="ctr" fontAlgn="b"/>
                      <a:r>
                        <a:rPr lang="en-US" sz="1600" b="1" u="none" strike="noStrike" dirty="0">
                          <a:solidFill>
                            <a:schemeClr val="tx1">
                              <a:lumMod val="95000"/>
                            </a:schemeClr>
                          </a:solidFill>
                          <a:effectLst/>
                        </a:rPr>
                        <a:t>231</a:t>
                      </a:r>
                      <a:endParaRPr lang="en-US" sz="16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2D84A3"/>
                    </a:solidFill>
                  </a:tcPr>
                </a:tc>
                <a:extLst>
                  <a:ext uri="{0D108BD9-81ED-4DB2-BD59-A6C34878D82A}">
                    <a16:rowId xmlns:a16="http://schemas.microsoft.com/office/drawing/2014/main" val="134082596"/>
                  </a:ext>
                </a:extLst>
              </a:tr>
            </a:tbl>
          </a:graphicData>
        </a:graphic>
      </p:graphicFrame>
    </p:spTree>
    <p:extLst>
      <p:ext uri="{BB962C8B-B14F-4D97-AF65-F5344CB8AC3E}">
        <p14:creationId xmlns:p14="http://schemas.microsoft.com/office/powerpoint/2010/main" val="141739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59711EB-6AB1-CA4E-9F4B-7904C61DEB93}"/>
              </a:ext>
            </a:extLst>
          </p:cNvPr>
          <p:cNvSpPr/>
          <p:nvPr/>
        </p:nvSpPr>
        <p:spPr>
          <a:xfrm>
            <a:off x="4294599" y="360731"/>
            <a:ext cx="2835666" cy="1139295"/>
          </a:xfrm>
          <a:prstGeom prst="ellipse">
            <a:avLst/>
          </a:prstGeom>
          <a:gradFill>
            <a:gsLst>
              <a:gs pos="0">
                <a:schemeClr val="accent5">
                  <a:tint val="98000"/>
                  <a:hueMod val="94000"/>
                  <a:satMod val="130000"/>
                  <a:lumMod val="128000"/>
                </a:schemeClr>
              </a:gs>
              <a:gs pos="86000">
                <a:schemeClr val="accent5">
                  <a:shade val="94000"/>
                  <a:lumMod val="88000"/>
                </a:schemeClr>
              </a:gs>
            </a:gsLst>
          </a:gra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a:t>Question 4 chart:</a:t>
            </a:r>
          </a:p>
        </p:txBody>
      </p:sp>
      <p:graphicFrame>
        <p:nvGraphicFramePr>
          <p:cNvPr id="5" name="Chart 4">
            <a:extLst>
              <a:ext uri="{FF2B5EF4-FFF2-40B4-BE49-F238E27FC236}">
                <a16:creationId xmlns:a16="http://schemas.microsoft.com/office/drawing/2014/main" id="{DAED2935-A4DC-1299-36CE-B77DE0ECDF3C}"/>
              </a:ext>
            </a:extLst>
          </p:cNvPr>
          <p:cNvGraphicFramePr>
            <a:graphicFrameLocks/>
          </p:cNvGraphicFramePr>
          <p:nvPr>
            <p:extLst>
              <p:ext uri="{D42A27DB-BD31-4B8C-83A1-F6EECF244321}">
                <p14:modId xmlns:p14="http://schemas.microsoft.com/office/powerpoint/2010/main" val="2138559232"/>
              </p:ext>
            </p:extLst>
          </p:nvPr>
        </p:nvGraphicFramePr>
        <p:xfrm>
          <a:off x="730901" y="1801980"/>
          <a:ext cx="10253608" cy="4695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3505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5A15AF4-011A-3D42-CBB7-F0E97368864B}"/>
              </a:ext>
            </a:extLst>
          </p:cNvPr>
          <p:cNvSpPr/>
          <p:nvPr/>
        </p:nvSpPr>
        <p:spPr>
          <a:xfrm>
            <a:off x="904127" y="1881307"/>
            <a:ext cx="2095928" cy="62672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t>QUERY:</a:t>
            </a:r>
          </a:p>
        </p:txBody>
      </p:sp>
      <p:sp>
        <p:nvSpPr>
          <p:cNvPr id="5" name="Rectangle 4">
            <a:extLst>
              <a:ext uri="{FF2B5EF4-FFF2-40B4-BE49-F238E27FC236}">
                <a16:creationId xmlns:a16="http://schemas.microsoft.com/office/drawing/2014/main" id="{D2EC4E03-777A-6556-0CCD-E86022276DD7}"/>
              </a:ext>
            </a:extLst>
          </p:cNvPr>
          <p:cNvSpPr/>
          <p:nvPr/>
        </p:nvSpPr>
        <p:spPr>
          <a:xfrm>
            <a:off x="2547992" y="184935"/>
            <a:ext cx="6892247" cy="139329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t>Question.5</a:t>
            </a:r>
          </a:p>
          <a:p>
            <a:pPr algn="ctr"/>
            <a:r>
              <a:rPr lang="en-US" dirty="0"/>
              <a:t>Write a query to fetch the total number of dot balls bowled by each team and order it in descending order of the total number of dot balls bowled</a:t>
            </a:r>
          </a:p>
        </p:txBody>
      </p:sp>
      <p:sp>
        <p:nvSpPr>
          <p:cNvPr id="6" name="Oval 5">
            <a:extLst>
              <a:ext uri="{FF2B5EF4-FFF2-40B4-BE49-F238E27FC236}">
                <a16:creationId xmlns:a16="http://schemas.microsoft.com/office/drawing/2014/main" id="{1D63982C-BD25-4CD3-33C2-E5CEA61BBCA1}"/>
              </a:ext>
            </a:extLst>
          </p:cNvPr>
          <p:cNvSpPr/>
          <p:nvPr/>
        </p:nvSpPr>
        <p:spPr>
          <a:xfrm>
            <a:off x="7508698" y="1738040"/>
            <a:ext cx="2095928" cy="62672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t>Output:</a:t>
            </a:r>
          </a:p>
        </p:txBody>
      </p:sp>
      <p:sp>
        <p:nvSpPr>
          <p:cNvPr id="7" name="Rectangle 6">
            <a:extLst>
              <a:ext uri="{FF2B5EF4-FFF2-40B4-BE49-F238E27FC236}">
                <a16:creationId xmlns:a16="http://schemas.microsoft.com/office/drawing/2014/main" id="{F65FA8A4-6A69-90E9-2F43-F4D883887221}"/>
              </a:ext>
            </a:extLst>
          </p:cNvPr>
          <p:cNvSpPr/>
          <p:nvPr/>
        </p:nvSpPr>
        <p:spPr>
          <a:xfrm>
            <a:off x="7344311" y="3127337"/>
            <a:ext cx="3246633" cy="139329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b="1" dirty="0"/>
          </a:p>
        </p:txBody>
      </p:sp>
      <p:sp>
        <p:nvSpPr>
          <p:cNvPr id="8" name="Rectangle 7">
            <a:extLst>
              <a:ext uri="{FF2B5EF4-FFF2-40B4-BE49-F238E27FC236}">
                <a16:creationId xmlns:a16="http://schemas.microsoft.com/office/drawing/2014/main" id="{E266D206-5FCA-A4A8-DC34-61B2B409D26E}"/>
              </a:ext>
            </a:extLst>
          </p:cNvPr>
          <p:cNvSpPr/>
          <p:nvPr/>
        </p:nvSpPr>
        <p:spPr>
          <a:xfrm>
            <a:off x="396412" y="2722652"/>
            <a:ext cx="4303160" cy="395041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dirty="0"/>
              <a:t>SELECT DISTINCT bowling_team, COUNT(case when total_runs =0  then total_runs  end) as dot_balls_bowled FROM deliveries_v02 GROUP BY bowling_teamORDER BY dot_balls_bowled  DESC;</a:t>
            </a:r>
          </a:p>
        </p:txBody>
      </p:sp>
      <p:sp>
        <p:nvSpPr>
          <p:cNvPr id="2" name="Rectangle 1">
            <a:extLst>
              <a:ext uri="{FF2B5EF4-FFF2-40B4-BE49-F238E27FC236}">
                <a16:creationId xmlns:a16="http://schemas.microsoft.com/office/drawing/2014/main" id="{E150D2EB-8E3A-F891-7FCC-118B3CE00AF6}"/>
              </a:ext>
            </a:extLst>
          </p:cNvPr>
          <p:cNvSpPr/>
          <p:nvPr/>
        </p:nvSpPr>
        <p:spPr>
          <a:xfrm>
            <a:off x="7344311" y="3127336"/>
            <a:ext cx="3246633" cy="287277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b="1" dirty="0"/>
          </a:p>
        </p:txBody>
      </p:sp>
      <p:graphicFrame>
        <p:nvGraphicFramePr>
          <p:cNvPr id="3" name="Table 2">
            <a:extLst>
              <a:ext uri="{FF2B5EF4-FFF2-40B4-BE49-F238E27FC236}">
                <a16:creationId xmlns:a16="http://schemas.microsoft.com/office/drawing/2014/main" id="{9EC2F8BE-A963-7207-375E-ABB2172B1EDB}"/>
              </a:ext>
            </a:extLst>
          </p:cNvPr>
          <p:cNvGraphicFramePr>
            <a:graphicFrameLocks noGrp="1"/>
          </p:cNvGraphicFramePr>
          <p:nvPr>
            <p:extLst>
              <p:ext uri="{D42A27DB-BD31-4B8C-83A1-F6EECF244321}">
                <p14:modId xmlns:p14="http://schemas.microsoft.com/office/powerpoint/2010/main" val="2472214782"/>
              </p:ext>
            </p:extLst>
          </p:nvPr>
        </p:nvGraphicFramePr>
        <p:xfrm>
          <a:off x="5606264" y="2397009"/>
          <a:ext cx="5681609" cy="4333424"/>
        </p:xfrm>
        <a:graphic>
          <a:graphicData uri="http://schemas.openxmlformats.org/drawingml/2006/table">
            <a:tbl>
              <a:tblPr>
                <a:tableStyleId>{5C22544A-7EE6-4342-B048-85BDC9FD1C3A}</a:tableStyleId>
              </a:tblPr>
              <a:tblGrid>
                <a:gridCol w="3191039">
                  <a:extLst>
                    <a:ext uri="{9D8B030D-6E8A-4147-A177-3AD203B41FA5}">
                      <a16:colId xmlns:a16="http://schemas.microsoft.com/office/drawing/2014/main" val="861289226"/>
                    </a:ext>
                  </a:extLst>
                </a:gridCol>
                <a:gridCol w="2490570">
                  <a:extLst>
                    <a:ext uri="{9D8B030D-6E8A-4147-A177-3AD203B41FA5}">
                      <a16:colId xmlns:a16="http://schemas.microsoft.com/office/drawing/2014/main" val="681440871"/>
                    </a:ext>
                  </a:extLst>
                </a:gridCol>
              </a:tblGrid>
              <a:tr h="253122">
                <a:tc>
                  <a:txBody>
                    <a:bodyPr/>
                    <a:lstStyle/>
                    <a:p>
                      <a:pPr algn="ctr" fontAlgn="b"/>
                      <a:r>
                        <a:rPr lang="en-US" sz="1600" b="1" u="none" strike="noStrike" dirty="0">
                          <a:solidFill>
                            <a:schemeClr val="tx1"/>
                          </a:solidFill>
                          <a:effectLst/>
                        </a:rPr>
                        <a:t>bowling_team</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dot_balls_bowled</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2060394808"/>
                  </a:ext>
                </a:extLst>
              </a:tr>
              <a:tr h="273370">
                <a:tc>
                  <a:txBody>
                    <a:bodyPr/>
                    <a:lstStyle/>
                    <a:p>
                      <a:pPr algn="ctr" fontAlgn="b"/>
                      <a:r>
                        <a:rPr lang="en-US" sz="1600" b="1" u="none" strike="noStrike" dirty="0">
                          <a:solidFill>
                            <a:schemeClr val="tx1"/>
                          </a:solidFill>
                          <a:effectLst/>
                        </a:rPr>
                        <a:t>Mumbai Indians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8714</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528470007"/>
                  </a:ext>
                </a:extLst>
              </a:tr>
              <a:tr h="273370">
                <a:tc>
                  <a:txBody>
                    <a:bodyPr/>
                    <a:lstStyle/>
                    <a:p>
                      <a:pPr algn="ctr" fontAlgn="b"/>
                      <a:r>
                        <a:rPr lang="en-US" sz="1600" b="1" u="none" strike="noStrike" dirty="0">
                          <a:solidFill>
                            <a:schemeClr val="tx1"/>
                          </a:solidFill>
                          <a:effectLst/>
                        </a:rPr>
                        <a:t>Royal Challengers Bangalore</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7955</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2200990427"/>
                  </a:ext>
                </a:extLst>
              </a:tr>
              <a:tr h="273370">
                <a:tc>
                  <a:txBody>
                    <a:bodyPr/>
                    <a:lstStyle/>
                    <a:p>
                      <a:pPr algn="ctr" fontAlgn="b"/>
                      <a:r>
                        <a:rPr lang="en-US" sz="1600" b="1" u="none" strike="noStrike" dirty="0">
                          <a:solidFill>
                            <a:schemeClr val="tx1"/>
                          </a:solidFill>
                          <a:effectLst/>
                        </a:rPr>
                        <a:t>Kolkata Knight Riders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7894</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334975880"/>
                  </a:ext>
                </a:extLst>
              </a:tr>
              <a:tr h="273370">
                <a:tc>
                  <a:txBody>
                    <a:bodyPr/>
                    <a:lstStyle/>
                    <a:p>
                      <a:pPr algn="ctr" fontAlgn="b"/>
                      <a:r>
                        <a:rPr lang="en-US" sz="1600" b="1" u="none" strike="noStrike" dirty="0">
                          <a:solidFill>
                            <a:schemeClr val="tx1"/>
                          </a:solidFill>
                          <a:effectLst/>
                        </a:rPr>
                        <a:t>Kings XI Punjab</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7679</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1625270141"/>
                  </a:ext>
                </a:extLst>
              </a:tr>
              <a:tr h="273370">
                <a:tc>
                  <a:txBody>
                    <a:bodyPr/>
                    <a:lstStyle/>
                    <a:p>
                      <a:pPr algn="ctr" fontAlgn="b"/>
                      <a:r>
                        <a:rPr lang="en-US" sz="1600" b="1" u="none" strike="noStrike" dirty="0">
                          <a:solidFill>
                            <a:schemeClr val="tx1"/>
                          </a:solidFill>
                          <a:effectLst/>
                        </a:rPr>
                        <a:t>Chennai Super Kings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7593</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449685701"/>
                  </a:ext>
                </a:extLst>
              </a:tr>
              <a:tr h="273370">
                <a:tc>
                  <a:txBody>
                    <a:bodyPr/>
                    <a:lstStyle/>
                    <a:p>
                      <a:pPr algn="ctr" fontAlgn="b"/>
                      <a:r>
                        <a:rPr lang="en-US" sz="1600" b="1" u="none" strike="noStrike" dirty="0">
                          <a:solidFill>
                            <a:schemeClr val="tx1"/>
                          </a:solidFill>
                          <a:effectLst/>
                        </a:rPr>
                        <a:t>Rajasthan Royals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6665</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3537927514"/>
                  </a:ext>
                </a:extLst>
              </a:tr>
              <a:tr h="273370">
                <a:tc>
                  <a:txBody>
                    <a:bodyPr/>
                    <a:lstStyle/>
                    <a:p>
                      <a:pPr algn="ctr" fontAlgn="b"/>
                      <a:r>
                        <a:rPr lang="en-US" sz="1600" b="1" u="none" strike="noStrike" dirty="0">
                          <a:solidFill>
                            <a:schemeClr val="tx1"/>
                          </a:solidFill>
                          <a:effectLst/>
                        </a:rPr>
                        <a:t>Delhi Daredevils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6520</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2280316611"/>
                  </a:ext>
                </a:extLst>
              </a:tr>
              <a:tr h="273370">
                <a:tc>
                  <a:txBody>
                    <a:bodyPr/>
                    <a:lstStyle/>
                    <a:p>
                      <a:pPr algn="ctr" fontAlgn="b"/>
                      <a:r>
                        <a:rPr lang="en-US" sz="1600" b="1" u="none" strike="noStrike" dirty="0">
                          <a:solidFill>
                            <a:schemeClr val="tx1"/>
                          </a:solidFill>
                          <a:effectLst/>
                        </a:rPr>
                        <a:t>Sunrisers Hyderabad</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5248</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575425598"/>
                  </a:ext>
                </a:extLst>
              </a:tr>
              <a:tr h="273370">
                <a:tc>
                  <a:txBody>
                    <a:bodyPr/>
                    <a:lstStyle/>
                    <a:p>
                      <a:pPr algn="ctr" fontAlgn="b"/>
                      <a:r>
                        <a:rPr lang="en-US" sz="1600" b="1" u="none" strike="noStrike" dirty="0">
                          <a:solidFill>
                            <a:schemeClr val="tx1"/>
                          </a:solidFill>
                          <a:effectLst/>
                        </a:rPr>
                        <a:t>Deccan Chargers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3306</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3966890679"/>
                  </a:ext>
                </a:extLst>
              </a:tr>
              <a:tr h="273370">
                <a:tc>
                  <a:txBody>
                    <a:bodyPr/>
                    <a:lstStyle/>
                    <a:p>
                      <a:pPr algn="ctr" fontAlgn="b"/>
                      <a:r>
                        <a:rPr lang="en-US" sz="1600" b="1" u="none" strike="noStrike" dirty="0">
                          <a:solidFill>
                            <a:schemeClr val="tx1"/>
                          </a:solidFill>
                          <a:effectLst/>
                        </a:rPr>
                        <a:t>Pune Warriors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1900</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44080445"/>
                  </a:ext>
                </a:extLst>
              </a:tr>
              <a:tr h="273370">
                <a:tc>
                  <a:txBody>
                    <a:bodyPr/>
                    <a:lstStyle/>
                    <a:p>
                      <a:pPr algn="ctr" fontAlgn="b"/>
                      <a:r>
                        <a:rPr lang="en-US" sz="1600" b="1" u="none" strike="noStrike" dirty="0">
                          <a:solidFill>
                            <a:schemeClr val="tx1"/>
                          </a:solidFill>
                          <a:effectLst/>
                        </a:rPr>
                        <a:t>Delhi Capitals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1338</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3393204093"/>
                  </a:ext>
                </a:extLst>
              </a:tr>
              <a:tr h="273370">
                <a:tc>
                  <a:txBody>
                    <a:bodyPr/>
                    <a:lstStyle/>
                    <a:p>
                      <a:pPr algn="ctr" fontAlgn="b"/>
                      <a:r>
                        <a:rPr lang="en-US" sz="1600" b="1" u="none" strike="noStrike" dirty="0">
                          <a:solidFill>
                            <a:schemeClr val="tx1"/>
                          </a:solidFill>
                          <a:effectLst/>
                        </a:rPr>
                        <a:t>Gujarat Lions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1095</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3052262383"/>
                  </a:ext>
                </a:extLst>
              </a:tr>
              <a:tr h="273370">
                <a:tc>
                  <a:txBody>
                    <a:bodyPr/>
                    <a:lstStyle/>
                    <a:p>
                      <a:pPr algn="ctr" fontAlgn="b"/>
                      <a:r>
                        <a:rPr lang="en-US" sz="1600" b="1" u="none" strike="noStrike" dirty="0">
                          <a:solidFill>
                            <a:schemeClr val="tx1"/>
                          </a:solidFill>
                          <a:effectLst/>
                        </a:rPr>
                        <a:t>Rising Pune Supergiant</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698</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3280237355"/>
                  </a:ext>
                </a:extLst>
              </a:tr>
              <a:tr h="253122">
                <a:tc>
                  <a:txBody>
                    <a:bodyPr/>
                    <a:lstStyle/>
                    <a:p>
                      <a:pPr algn="ctr" fontAlgn="b"/>
                      <a:r>
                        <a:rPr lang="en-US" sz="1600" b="1" u="none" strike="noStrike" dirty="0">
                          <a:solidFill>
                            <a:schemeClr val="tx1"/>
                          </a:solidFill>
                          <a:effectLst/>
                        </a:rPr>
                        <a:t>Kochi Tuskers Kerala</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626</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158002408"/>
                  </a:ext>
                </a:extLst>
              </a:tr>
              <a:tr h="273370">
                <a:tc>
                  <a:txBody>
                    <a:bodyPr/>
                    <a:lstStyle/>
                    <a:p>
                      <a:pPr algn="ctr" fontAlgn="b"/>
                      <a:r>
                        <a:rPr lang="en-US" sz="1600" b="1" u="none" strike="noStrike" dirty="0">
                          <a:solidFill>
                            <a:schemeClr val="tx1"/>
                          </a:solidFill>
                          <a:effectLst/>
                        </a:rPr>
                        <a:t>Rising Pune Supergiants</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tc>
                  <a:txBody>
                    <a:bodyPr/>
                    <a:lstStyle/>
                    <a:p>
                      <a:pPr algn="ctr" fontAlgn="b"/>
                      <a:r>
                        <a:rPr lang="en-US" sz="1600" b="1" u="none" strike="noStrike" dirty="0">
                          <a:solidFill>
                            <a:schemeClr val="tx1"/>
                          </a:solidFill>
                          <a:effectLst/>
                        </a:rPr>
                        <a:t>539</a:t>
                      </a:r>
                      <a:endParaRPr lang="en-US" sz="1600" b="1" i="0" u="none" strike="noStrike" dirty="0">
                        <a:solidFill>
                          <a:schemeClr val="tx1"/>
                        </a:solidFill>
                        <a:effectLst/>
                        <a:latin typeface="Calibri" panose="020F0502020204030204" pitchFamily="34" charset="0"/>
                      </a:endParaRPr>
                    </a:p>
                  </a:txBody>
                  <a:tcPr marL="6350" marR="6350" marT="6350" marB="0" anchor="b">
                    <a:solidFill>
                      <a:schemeClr val="bg1">
                        <a:lumMod val="85000"/>
                        <a:lumOff val="15000"/>
                      </a:schemeClr>
                    </a:solidFill>
                  </a:tcPr>
                </a:tc>
                <a:extLst>
                  <a:ext uri="{0D108BD9-81ED-4DB2-BD59-A6C34878D82A}">
                    <a16:rowId xmlns:a16="http://schemas.microsoft.com/office/drawing/2014/main" val="1588958509"/>
                  </a:ext>
                </a:extLst>
              </a:tr>
            </a:tbl>
          </a:graphicData>
        </a:graphic>
      </p:graphicFrame>
    </p:spTree>
    <p:extLst>
      <p:ext uri="{BB962C8B-B14F-4D97-AF65-F5344CB8AC3E}">
        <p14:creationId xmlns:p14="http://schemas.microsoft.com/office/powerpoint/2010/main" val="334269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1B3D8BA-8F77-4D82-B7C2-930ECBACFA3B}"/>
              </a:ext>
            </a:extLst>
          </p:cNvPr>
          <p:cNvSpPr/>
          <p:nvPr/>
        </p:nvSpPr>
        <p:spPr>
          <a:xfrm>
            <a:off x="3688424" y="299085"/>
            <a:ext cx="3462391" cy="1180392"/>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400" b="1" dirty="0"/>
              <a:t>Question 5 chart</a:t>
            </a:r>
            <a:r>
              <a:rPr lang="en-US" b="1" dirty="0"/>
              <a:t>:</a:t>
            </a:r>
          </a:p>
        </p:txBody>
      </p:sp>
      <p:graphicFrame>
        <p:nvGraphicFramePr>
          <p:cNvPr id="5" name="Chart 4">
            <a:extLst>
              <a:ext uri="{FF2B5EF4-FFF2-40B4-BE49-F238E27FC236}">
                <a16:creationId xmlns:a16="http://schemas.microsoft.com/office/drawing/2014/main" id="{598A0605-5DF4-4291-2CBA-A13590B67CE1}"/>
              </a:ext>
            </a:extLst>
          </p:cNvPr>
          <p:cNvGraphicFramePr>
            <a:graphicFrameLocks/>
          </p:cNvGraphicFramePr>
          <p:nvPr>
            <p:extLst>
              <p:ext uri="{D42A27DB-BD31-4B8C-83A1-F6EECF244321}">
                <p14:modId xmlns:p14="http://schemas.microsoft.com/office/powerpoint/2010/main" val="37178100"/>
              </p:ext>
            </p:extLst>
          </p:nvPr>
        </p:nvGraphicFramePr>
        <p:xfrm>
          <a:off x="626724" y="1746608"/>
          <a:ext cx="10130319" cy="44589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9730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81BDDE7-C200-B621-5C0F-9D7E12ACF6EE}"/>
              </a:ext>
            </a:extLst>
          </p:cNvPr>
          <p:cNvSpPr/>
          <p:nvPr/>
        </p:nvSpPr>
        <p:spPr>
          <a:xfrm>
            <a:off x="904127" y="1891581"/>
            <a:ext cx="2095928" cy="62672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QUERY:</a:t>
            </a:r>
          </a:p>
        </p:txBody>
      </p:sp>
      <p:sp>
        <p:nvSpPr>
          <p:cNvPr id="5" name="Rectangle 4">
            <a:extLst>
              <a:ext uri="{FF2B5EF4-FFF2-40B4-BE49-F238E27FC236}">
                <a16:creationId xmlns:a16="http://schemas.microsoft.com/office/drawing/2014/main" id="{F204C87E-21F5-D65A-8A3B-3AB1FC48C97D}"/>
              </a:ext>
            </a:extLst>
          </p:cNvPr>
          <p:cNvSpPr/>
          <p:nvPr/>
        </p:nvSpPr>
        <p:spPr>
          <a:xfrm>
            <a:off x="2547992" y="195209"/>
            <a:ext cx="6892247" cy="139329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Question.6</a:t>
            </a:r>
          </a:p>
          <a:p>
            <a:pPr algn="ctr"/>
            <a:r>
              <a:rPr lang="en-US" dirty="0"/>
              <a:t>Write a query to fetch the total number of dismissals by dismissal kinds where dismissal kind is not NA </a:t>
            </a:r>
          </a:p>
        </p:txBody>
      </p:sp>
      <p:sp>
        <p:nvSpPr>
          <p:cNvPr id="6" name="Oval 5">
            <a:extLst>
              <a:ext uri="{FF2B5EF4-FFF2-40B4-BE49-F238E27FC236}">
                <a16:creationId xmlns:a16="http://schemas.microsoft.com/office/drawing/2014/main" id="{5EB16E80-21F6-680F-A58A-71AAC7B225B9}"/>
              </a:ext>
            </a:extLst>
          </p:cNvPr>
          <p:cNvSpPr/>
          <p:nvPr/>
        </p:nvSpPr>
        <p:spPr>
          <a:xfrm>
            <a:off x="7518971" y="1700913"/>
            <a:ext cx="2095928" cy="62672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Output:</a:t>
            </a:r>
          </a:p>
        </p:txBody>
      </p:sp>
      <p:sp>
        <p:nvSpPr>
          <p:cNvPr id="8" name="Rectangle 7">
            <a:extLst>
              <a:ext uri="{FF2B5EF4-FFF2-40B4-BE49-F238E27FC236}">
                <a16:creationId xmlns:a16="http://schemas.microsoft.com/office/drawing/2014/main" id="{1466DDF7-995F-484A-BB52-F0C2FE075499}"/>
              </a:ext>
            </a:extLst>
          </p:cNvPr>
          <p:cNvSpPr/>
          <p:nvPr/>
        </p:nvSpPr>
        <p:spPr>
          <a:xfrm>
            <a:off x="396412" y="2712378"/>
            <a:ext cx="4303160" cy="395041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b="1" dirty="0"/>
              <a:t>SELECT dismissal_kind,</a:t>
            </a:r>
          </a:p>
          <a:p>
            <a:r>
              <a:rPr lang="en-US" sz="2400" b="1" dirty="0"/>
              <a:t>SUM(is_wicket) As dismissal_type FROM deliveries_v02 WHERE NOT dismissal_kind='NA’ </a:t>
            </a:r>
          </a:p>
          <a:p>
            <a:r>
              <a:rPr lang="en-US" sz="2400" b="1" dirty="0"/>
              <a:t>GROUP BY dismissal_kind ORDER BY dismissal_type DESC;</a:t>
            </a:r>
          </a:p>
        </p:txBody>
      </p:sp>
      <p:graphicFrame>
        <p:nvGraphicFramePr>
          <p:cNvPr id="9" name="Table 8">
            <a:extLst>
              <a:ext uri="{FF2B5EF4-FFF2-40B4-BE49-F238E27FC236}">
                <a16:creationId xmlns:a16="http://schemas.microsoft.com/office/drawing/2014/main" id="{5C5FA56E-17FE-2148-0BD5-68F8DDC5105B}"/>
              </a:ext>
            </a:extLst>
          </p:cNvPr>
          <p:cNvGraphicFramePr>
            <a:graphicFrameLocks noGrp="1"/>
          </p:cNvGraphicFramePr>
          <p:nvPr>
            <p:extLst>
              <p:ext uri="{D42A27DB-BD31-4B8C-83A1-F6EECF244321}">
                <p14:modId xmlns:p14="http://schemas.microsoft.com/office/powerpoint/2010/main" val="715268989"/>
              </p:ext>
            </p:extLst>
          </p:nvPr>
        </p:nvGraphicFramePr>
        <p:xfrm>
          <a:off x="5994115" y="2332774"/>
          <a:ext cx="4941869" cy="4469569"/>
        </p:xfrm>
        <a:graphic>
          <a:graphicData uri="http://schemas.openxmlformats.org/drawingml/2006/table">
            <a:tbl>
              <a:tblPr>
                <a:tableStyleId>{5C22544A-7EE6-4342-B048-85BDC9FD1C3A}</a:tableStyleId>
              </a:tblPr>
              <a:tblGrid>
                <a:gridCol w="2044557">
                  <a:extLst>
                    <a:ext uri="{9D8B030D-6E8A-4147-A177-3AD203B41FA5}">
                      <a16:colId xmlns:a16="http://schemas.microsoft.com/office/drawing/2014/main" val="3702112103"/>
                    </a:ext>
                  </a:extLst>
                </a:gridCol>
                <a:gridCol w="2897312">
                  <a:extLst>
                    <a:ext uri="{9D8B030D-6E8A-4147-A177-3AD203B41FA5}">
                      <a16:colId xmlns:a16="http://schemas.microsoft.com/office/drawing/2014/main" val="2636471543"/>
                    </a:ext>
                  </a:extLst>
                </a:gridCol>
              </a:tblGrid>
              <a:tr h="498359">
                <a:tc>
                  <a:txBody>
                    <a:bodyPr/>
                    <a:lstStyle/>
                    <a:p>
                      <a:pPr algn="ctr" fontAlgn="b"/>
                      <a:r>
                        <a:rPr lang="en-US" sz="1800" b="1" u="none" strike="noStrike" dirty="0">
                          <a:solidFill>
                            <a:schemeClr val="tx1">
                              <a:lumMod val="95000"/>
                            </a:schemeClr>
                          </a:solidFill>
                          <a:effectLst/>
                        </a:rPr>
                        <a:t>dismissal_kind</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dirty="0">
                          <a:solidFill>
                            <a:schemeClr val="tx1"/>
                          </a:solidFill>
                        </a:rPr>
                        <a:t>dismissal_type</a:t>
                      </a:r>
                      <a:endParaRPr lang="en-US" sz="1800" b="1" i="0" u="none" strike="noStrike" dirty="0">
                        <a:solidFill>
                          <a:schemeClr val="tx1"/>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1031500562"/>
                  </a:ext>
                </a:extLst>
              </a:tr>
              <a:tr h="493160">
                <a:tc>
                  <a:txBody>
                    <a:bodyPr/>
                    <a:lstStyle/>
                    <a:p>
                      <a:pPr algn="ctr" fontAlgn="b"/>
                      <a:r>
                        <a:rPr lang="en-US" sz="1800" b="1" u="none" strike="noStrike" dirty="0">
                          <a:solidFill>
                            <a:schemeClr val="tx1">
                              <a:lumMod val="95000"/>
                            </a:schemeClr>
                          </a:solidFill>
                          <a:effectLst/>
                        </a:rPr>
                        <a:t>caught</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5743</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3895451153"/>
                  </a:ext>
                </a:extLst>
              </a:tr>
              <a:tr h="518612">
                <a:tc>
                  <a:txBody>
                    <a:bodyPr/>
                    <a:lstStyle/>
                    <a:p>
                      <a:pPr algn="ctr" fontAlgn="b"/>
                      <a:r>
                        <a:rPr lang="en-US" sz="1800" b="1" u="none" strike="noStrike" dirty="0">
                          <a:solidFill>
                            <a:schemeClr val="tx1">
                              <a:lumMod val="95000"/>
                            </a:schemeClr>
                          </a:solidFill>
                          <a:effectLst/>
                        </a:rPr>
                        <a:t>bowled</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1700</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339260796"/>
                  </a:ext>
                </a:extLst>
              </a:tr>
              <a:tr h="318775">
                <a:tc>
                  <a:txBody>
                    <a:bodyPr/>
                    <a:lstStyle/>
                    <a:p>
                      <a:pPr algn="ctr" fontAlgn="b"/>
                      <a:r>
                        <a:rPr lang="en-US" sz="1800" b="1" u="none" strike="noStrike" dirty="0">
                          <a:solidFill>
                            <a:schemeClr val="tx1">
                              <a:lumMod val="95000"/>
                            </a:schemeClr>
                          </a:solidFill>
                          <a:effectLst/>
                        </a:rPr>
                        <a:t>run out</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893</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776263676"/>
                  </a:ext>
                </a:extLst>
              </a:tr>
              <a:tr h="318775">
                <a:tc>
                  <a:txBody>
                    <a:bodyPr/>
                    <a:lstStyle/>
                    <a:p>
                      <a:pPr algn="ctr" fontAlgn="b"/>
                      <a:r>
                        <a:rPr lang="en-US" sz="1800" b="1" u="none" strike="noStrike" dirty="0">
                          <a:solidFill>
                            <a:schemeClr val="tx1">
                              <a:lumMod val="95000"/>
                            </a:schemeClr>
                          </a:solidFill>
                          <a:effectLst/>
                        </a:rPr>
                        <a:t>lbw</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571</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1392338693"/>
                  </a:ext>
                </a:extLst>
              </a:tr>
              <a:tr h="366739">
                <a:tc>
                  <a:txBody>
                    <a:bodyPr/>
                    <a:lstStyle/>
                    <a:p>
                      <a:pPr algn="ctr" fontAlgn="b"/>
                      <a:r>
                        <a:rPr lang="en-US" sz="1800" b="1" u="none" strike="noStrike" dirty="0">
                          <a:solidFill>
                            <a:schemeClr val="tx1">
                              <a:lumMod val="95000"/>
                            </a:schemeClr>
                          </a:solidFill>
                          <a:effectLst/>
                        </a:rPr>
                        <a:t>stumped</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294</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3274763371"/>
                  </a:ext>
                </a:extLst>
              </a:tr>
              <a:tr h="571775">
                <a:tc>
                  <a:txBody>
                    <a:bodyPr/>
                    <a:lstStyle/>
                    <a:p>
                      <a:pPr algn="ctr" fontAlgn="b"/>
                      <a:r>
                        <a:rPr lang="en-US" sz="1800" b="1" u="none" strike="noStrike" dirty="0">
                          <a:solidFill>
                            <a:schemeClr val="tx1">
                              <a:lumMod val="95000"/>
                            </a:schemeClr>
                          </a:solidFill>
                          <a:effectLst/>
                        </a:rPr>
                        <a:t>caught and bowled</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269</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2983770369"/>
                  </a:ext>
                </a:extLst>
              </a:tr>
              <a:tr h="402034">
                <a:tc>
                  <a:txBody>
                    <a:bodyPr/>
                    <a:lstStyle/>
                    <a:p>
                      <a:pPr algn="ctr" fontAlgn="b"/>
                      <a:r>
                        <a:rPr lang="en-US" sz="1800" b="1" u="none" strike="noStrike" dirty="0">
                          <a:solidFill>
                            <a:schemeClr val="tx1">
                              <a:lumMod val="95000"/>
                            </a:schemeClr>
                          </a:solidFill>
                          <a:effectLst/>
                        </a:rPr>
                        <a:t>hit wicket</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12</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228283952"/>
                  </a:ext>
                </a:extLst>
              </a:tr>
              <a:tr h="426350">
                <a:tc>
                  <a:txBody>
                    <a:bodyPr/>
                    <a:lstStyle/>
                    <a:p>
                      <a:pPr algn="ctr" fontAlgn="b"/>
                      <a:r>
                        <a:rPr lang="en-US" sz="1800" b="1" u="none" strike="noStrike" dirty="0">
                          <a:solidFill>
                            <a:schemeClr val="tx1">
                              <a:lumMod val="95000"/>
                            </a:schemeClr>
                          </a:solidFill>
                          <a:effectLst/>
                        </a:rPr>
                        <a:t>retired hurt</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11</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678833021"/>
                  </a:ext>
                </a:extLst>
              </a:tr>
              <a:tr h="364670">
                <a:tc>
                  <a:txBody>
                    <a:bodyPr/>
                    <a:lstStyle/>
                    <a:p>
                      <a:pPr algn="ctr" fontAlgn="b"/>
                      <a:r>
                        <a:rPr lang="en-US" sz="1800" b="1" u="none" strike="noStrike" dirty="0">
                          <a:solidFill>
                            <a:schemeClr val="tx1">
                              <a:lumMod val="95000"/>
                            </a:schemeClr>
                          </a:solidFill>
                          <a:effectLst/>
                        </a:rPr>
                        <a:t>obstructing the field</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tc>
                  <a:txBody>
                    <a:bodyPr/>
                    <a:lstStyle/>
                    <a:p>
                      <a:pPr algn="ctr" fontAlgn="b"/>
                      <a:r>
                        <a:rPr lang="en-US" sz="1800" b="1" u="none" strike="noStrike" dirty="0">
                          <a:solidFill>
                            <a:schemeClr val="tx1">
                              <a:lumMod val="95000"/>
                            </a:schemeClr>
                          </a:solidFill>
                          <a:effectLst/>
                        </a:rPr>
                        <a:t>2</a:t>
                      </a:r>
                      <a:endParaRPr lang="en-US" sz="1800" b="1" i="0" u="none" strike="noStrike" dirty="0">
                        <a:solidFill>
                          <a:schemeClr val="tx1">
                            <a:lumMod val="95000"/>
                          </a:schemeClr>
                        </a:solidFill>
                        <a:effectLst/>
                        <a:latin typeface="Calibri" panose="020F0502020204030204" pitchFamily="34" charset="0"/>
                      </a:endParaRPr>
                    </a:p>
                  </a:txBody>
                  <a:tcPr marL="6350" marR="6350" marT="6350" marB="0" anchor="b">
                    <a:solidFill>
                      <a:srgbClr val="911609"/>
                    </a:solidFill>
                  </a:tcPr>
                </a:tc>
                <a:extLst>
                  <a:ext uri="{0D108BD9-81ED-4DB2-BD59-A6C34878D82A}">
                    <a16:rowId xmlns:a16="http://schemas.microsoft.com/office/drawing/2014/main" val="632170090"/>
                  </a:ext>
                </a:extLst>
              </a:tr>
            </a:tbl>
          </a:graphicData>
        </a:graphic>
      </p:graphicFrame>
    </p:spTree>
    <p:extLst>
      <p:ext uri="{BB962C8B-B14F-4D97-AF65-F5344CB8AC3E}">
        <p14:creationId xmlns:p14="http://schemas.microsoft.com/office/powerpoint/2010/main" val="1095859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5DC9EAE-F6DA-F62A-CBAF-CD072F37B6E8}"/>
              </a:ext>
            </a:extLst>
          </p:cNvPr>
          <p:cNvGraphicFramePr>
            <a:graphicFrameLocks/>
          </p:cNvGraphicFramePr>
          <p:nvPr>
            <p:extLst>
              <p:ext uri="{D42A27DB-BD31-4B8C-83A1-F6EECF244321}">
                <p14:modId xmlns:p14="http://schemas.microsoft.com/office/powerpoint/2010/main" val="283812113"/>
              </p:ext>
            </p:extLst>
          </p:nvPr>
        </p:nvGraphicFramePr>
        <p:xfrm>
          <a:off x="1520575" y="1387011"/>
          <a:ext cx="9236468" cy="5116531"/>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AF2E0AC2-3B47-834C-D505-52DB2717691B}"/>
              </a:ext>
            </a:extLst>
          </p:cNvPr>
          <p:cNvSpPr/>
          <p:nvPr/>
        </p:nvSpPr>
        <p:spPr>
          <a:xfrm>
            <a:off x="4364804" y="102741"/>
            <a:ext cx="3462391" cy="1180392"/>
          </a:xfrm>
          <a:prstGeom prst="ellipse">
            <a:avLst/>
          </a:prstGeom>
          <a:solidFill>
            <a:srgbClr val="891509"/>
          </a:solidFill>
        </p:spPr>
        <p:style>
          <a:lnRef idx="0">
            <a:schemeClr val="dk1"/>
          </a:lnRef>
          <a:fillRef idx="3">
            <a:schemeClr val="dk1"/>
          </a:fillRef>
          <a:effectRef idx="3">
            <a:schemeClr val="dk1"/>
          </a:effectRef>
          <a:fontRef idx="minor">
            <a:schemeClr val="lt1"/>
          </a:fontRef>
        </p:style>
        <p:txBody>
          <a:bodyPr rtlCol="0" anchor="ctr"/>
          <a:lstStyle/>
          <a:p>
            <a:pPr algn="ctr"/>
            <a:r>
              <a:rPr lang="en-US" sz="2400" b="1" dirty="0"/>
              <a:t>Question 6 chart</a:t>
            </a:r>
            <a:r>
              <a:rPr lang="en-US" b="1" dirty="0"/>
              <a:t>:</a:t>
            </a:r>
          </a:p>
        </p:txBody>
      </p:sp>
    </p:spTree>
    <p:extLst>
      <p:ext uri="{BB962C8B-B14F-4D97-AF65-F5344CB8AC3E}">
        <p14:creationId xmlns:p14="http://schemas.microsoft.com/office/powerpoint/2010/main" val="4222161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8DAE65F-93D5-D571-73D4-51F5F23833E6}"/>
              </a:ext>
            </a:extLst>
          </p:cNvPr>
          <p:cNvSpPr/>
          <p:nvPr/>
        </p:nvSpPr>
        <p:spPr>
          <a:xfrm>
            <a:off x="904127" y="1881307"/>
            <a:ext cx="2095928" cy="6267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QUERY:</a:t>
            </a:r>
          </a:p>
        </p:txBody>
      </p:sp>
      <p:sp>
        <p:nvSpPr>
          <p:cNvPr id="7" name="Rectangle 6">
            <a:extLst>
              <a:ext uri="{FF2B5EF4-FFF2-40B4-BE49-F238E27FC236}">
                <a16:creationId xmlns:a16="http://schemas.microsoft.com/office/drawing/2014/main" id="{FB981494-39EB-B98E-6E74-2F23CDC1E1C3}"/>
              </a:ext>
            </a:extLst>
          </p:cNvPr>
          <p:cNvSpPr/>
          <p:nvPr/>
        </p:nvSpPr>
        <p:spPr>
          <a:xfrm>
            <a:off x="2547992" y="184935"/>
            <a:ext cx="6892247" cy="13932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Question.7</a:t>
            </a:r>
          </a:p>
          <a:p>
            <a:pPr algn="ctr"/>
            <a:r>
              <a:rPr lang="en-US" dirty="0"/>
              <a:t>Write a query to get the top 5 bowlers who conceded maximum extra runs from the deliveries table</a:t>
            </a:r>
          </a:p>
        </p:txBody>
      </p:sp>
      <p:sp>
        <p:nvSpPr>
          <p:cNvPr id="8" name="Oval 7">
            <a:extLst>
              <a:ext uri="{FF2B5EF4-FFF2-40B4-BE49-F238E27FC236}">
                <a16:creationId xmlns:a16="http://schemas.microsoft.com/office/drawing/2014/main" id="{B32277F3-0D72-1096-FD16-30641F7EB5FB}"/>
              </a:ext>
            </a:extLst>
          </p:cNvPr>
          <p:cNvSpPr/>
          <p:nvPr/>
        </p:nvSpPr>
        <p:spPr>
          <a:xfrm>
            <a:off x="7755277" y="1897855"/>
            <a:ext cx="2095928" cy="6267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Output:</a:t>
            </a:r>
          </a:p>
        </p:txBody>
      </p:sp>
      <p:sp>
        <p:nvSpPr>
          <p:cNvPr id="10" name="Rectangle 9">
            <a:extLst>
              <a:ext uri="{FF2B5EF4-FFF2-40B4-BE49-F238E27FC236}">
                <a16:creationId xmlns:a16="http://schemas.microsoft.com/office/drawing/2014/main" id="{B660EF21-032A-056A-A804-C7D5A93AD1AA}"/>
              </a:ext>
            </a:extLst>
          </p:cNvPr>
          <p:cNvSpPr/>
          <p:nvPr/>
        </p:nvSpPr>
        <p:spPr>
          <a:xfrm>
            <a:off x="396412" y="2722652"/>
            <a:ext cx="4303160" cy="395041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400" b="1" dirty="0"/>
              <a:t>SELECT bowler,</a:t>
            </a:r>
          </a:p>
          <a:p>
            <a:r>
              <a:rPr lang="en-US" sz="2400" b="1" dirty="0"/>
              <a:t>SUM(extra_runs) AS extra_runs_given FROM deliveries_v02 </a:t>
            </a:r>
          </a:p>
          <a:p>
            <a:r>
              <a:rPr lang="en-US" sz="2400" b="1" dirty="0"/>
              <a:t>GROUP BY bowler </a:t>
            </a:r>
          </a:p>
          <a:p>
            <a:r>
              <a:rPr lang="en-US" sz="2400" b="1" dirty="0"/>
              <a:t>ORDER BY extra_runs_given DESC LIMIT 5;</a:t>
            </a:r>
          </a:p>
        </p:txBody>
      </p:sp>
      <p:graphicFrame>
        <p:nvGraphicFramePr>
          <p:cNvPr id="2" name="Table 1">
            <a:extLst>
              <a:ext uri="{FF2B5EF4-FFF2-40B4-BE49-F238E27FC236}">
                <a16:creationId xmlns:a16="http://schemas.microsoft.com/office/drawing/2014/main" id="{8D997242-1DFC-AFBF-457D-C5FEA4879A18}"/>
              </a:ext>
            </a:extLst>
          </p:cNvPr>
          <p:cNvGraphicFramePr>
            <a:graphicFrameLocks noGrp="1"/>
          </p:cNvGraphicFramePr>
          <p:nvPr>
            <p:extLst>
              <p:ext uri="{D42A27DB-BD31-4B8C-83A1-F6EECF244321}">
                <p14:modId xmlns:p14="http://schemas.microsoft.com/office/powerpoint/2010/main" val="691427308"/>
              </p:ext>
            </p:extLst>
          </p:nvPr>
        </p:nvGraphicFramePr>
        <p:xfrm>
          <a:off x="6096000" y="3051424"/>
          <a:ext cx="4825429" cy="3236358"/>
        </p:xfrm>
        <a:graphic>
          <a:graphicData uri="http://schemas.openxmlformats.org/drawingml/2006/table">
            <a:tbl>
              <a:tblPr>
                <a:tableStyleId>{5C22544A-7EE6-4342-B048-85BDC9FD1C3A}</a:tableStyleId>
              </a:tblPr>
              <a:tblGrid>
                <a:gridCol w="2086671">
                  <a:extLst>
                    <a:ext uri="{9D8B030D-6E8A-4147-A177-3AD203B41FA5}">
                      <a16:colId xmlns:a16="http://schemas.microsoft.com/office/drawing/2014/main" val="2247941960"/>
                    </a:ext>
                  </a:extLst>
                </a:gridCol>
                <a:gridCol w="2738758">
                  <a:extLst>
                    <a:ext uri="{9D8B030D-6E8A-4147-A177-3AD203B41FA5}">
                      <a16:colId xmlns:a16="http://schemas.microsoft.com/office/drawing/2014/main" val="1224911566"/>
                    </a:ext>
                  </a:extLst>
                </a:gridCol>
              </a:tblGrid>
              <a:tr h="854348">
                <a:tc>
                  <a:txBody>
                    <a:bodyPr/>
                    <a:lstStyle/>
                    <a:p>
                      <a:pPr algn="ctr" fontAlgn="b"/>
                      <a:r>
                        <a:rPr lang="en-US" sz="2000" b="1" u="none" strike="noStrike" dirty="0">
                          <a:effectLst/>
                        </a:rPr>
                        <a:t>bowler</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tc>
                  <a:txBody>
                    <a:bodyPr/>
                    <a:lstStyle/>
                    <a:p>
                      <a:pPr algn="ctr" fontAlgn="b"/>
                      <a:r>
                        <a:rPr lang="en-US" sz="2000" b="1" u="none" strike="noStrike" dirty="0">
                          <a:effectLst/>
                        </a:rPr>
                        <a:t>extra_runs_given</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extLst>
                  <a:ext uri="{0D108BD9-81ED-4DB2-BD59-A6C34878D82A}">
                    <a16:rowId xmlns:a16="http://schemas.microsoft.com/office/drawing/2014/main" val="1194901412"/>
                  </a:ext>
                </a:extLst>
              </a:tr>
              <a:tr h="476402">
                <a:tc>
                  <a:txBody>
                    <a:bodyPr/>
                    <a:lstStyle/>
                    <a:p>
                      <a:pPr algn="ctr" fontAlgn="b"/>
                      <a:r>
                        <a:rPr lang="en-US" sz="2000" b="1" u="none" strike="noStrike" dirty="0">
                          <a:effectLst/>
                        </a:rPr>
                        <a:t>SL Malinga</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tc>
                  <a:txBody>
                    <a:bodyPr/>
                    <a:lstStyle/>
                    <a:p>
                      <a:pPr algn="ctr" fontAlgn="b"/>
                      <a:r>
                        <a:rPr lang="en-US" sz="2000" b="1" u="none" strike="noStrike" dirty="0">
                          <a:effectLst/>
                        </a:rPr>
                        <a:t>293</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extLst>
                  <a:ext uri="{0D108BD9-81ED-4DB2-BD59-A6C34878D82A}">
                    <a16:rowId xmlns:a16="http://schemas.microsoft.com/office/drawing/2014/main" val="1582646441"/>
                  </a:ext>
                </a:extLst>
              </a:tr>
              <a:tr h="476402">
                <a:tc>
                  <a:txBody>
                    <a:bodyPr/>
                    <a:lstStyle/>
                    <a:p>
                      <a:pPr algn="ctr" fontAlgn="b"/>
                      <a:r>
                        <a:rPr lang="en-US" sz="2000" b="1" u="none" strike="noStrike" dirty="0">
                          <a:effectLst/>
                        </a:rPr>
                        <a:t>P Kumar</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tc>
                  <a:txBody>
                    <a:bodyPr/>
                    <a:lstStyle/>
                    <a:p>
                      <a:pPr algn="ctr" fontAlgn="b"/>
                      <a:r>
                        <a:rPr lang="en-US" sz="2000" b="1" u="none" strike="noStrike" dirty="0">
                          <a:effectLst/>
                        </a:rPr>
                        <a:t>236</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extLst>
                  <a:ext uri="{0D108BD9-81ED-4DB2-BD59-A6C34878D82A}">
                    <a16:rowId xmlns:a16="http://schemas.microsoft.com/office/drawing/2014/main" val="2784590790"/>
                  </a:ext>
                </a:extLst>
              </a:tr>
              <a:tr h="476402">
                <a:tc>
                  <a:txBody>
                    <a:bodyPr/>
                    <a:lstStyle/>
                    <a:p>
                      <a:pPr algn="ctr" fontAlgn="b"/>
                      <a:r>
                        <a:rPr lang="en-US" sz="2000" b="1" u="none" strike="noStrike" dirty="0">
                          <a:effectLst/>
                        </a:rPr>
                        <a:t>UT Yadav</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tc>
                  <a:txBody>
                    <a:bodyPr/>
                    <a:lstStyle/>
                    <a:p>
                      <a:pPr algn="ctr" fontAlgn="b"/>
                      <a:r>
                        <a:rPr lang="en-US" sz="2000" b="1" u="none" strike="noStrike" dirty="0">
                          <a:effectLst/>
                        </a:rPr>
                        <a:t>226</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extLst>
                  <a:ext uri="{0D108BD9-81ED-4DB2-BD59-A6C34878D82A}">
                    <a16:rowId xmlns:a16="http://schemas.microsoft.com/office/drawing/2014/main" val="2714893262"/>
                  </a:ext>
                </a:extLst>
              </a:tr>
              <a:tr h="476402">
                <a:tc>
                  <a:txBody>
                    <a:bodyPr/>
                    <a:lstStyle/>
                    <a:p>
                      <a:pPr algn="ctr" fontAlgn="b"/>
                      <a:r>
                        <a:rPr lang="en-US" sz="2000" b="1" u="none" strike="noStrike" dirty="0">
                          <a:effectLst/>
                        </a:rPr>
                        <a:t>DJ Bravo</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tc>
                  <a:txBody>
                    <a:bodyPr/>
                    <a:lstStyle/>
                    <a:p>
                      <a:pPr algn="ctr" fontAlgn="b"/>
                      <a:r>
                        <a:rPr lang="en-US" sz="2000" b="1" u="none" strike="noStrike" dirty="0">
                          <a:effectLst/>
                        </a:rPr>
                        <a:t>210</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extLst>
                  <a:ext uri="{0D108BD9-81ED-4DB2-BD59-A6C34878D82A}">
                    <a16:rowId xmlns:a16="http://schemas.microsoft.com/office/drawing/2014/main" val="3794446426"/>
                  </a:ext>
                </a:extLst>
              </a:tr>
              <a:tr h="476402">
                <a:tc>
                  <a:txBody>
                    <a:bodyPr/>
                    <a:lstStyle/>
                    <a:p>
                      <a:pPr algn="ctr" fontAlgn="b"/>
                      <a:r>
                        <a:rPr lang="en-US" sz="2000" b="1" u="none" strike="noStrike" dirty="0">
                          <a:effectLst/>
                        </a:rPr>
                        <a:t>B Kumar</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tc>
                  <a:txBody>
                    <a:bodyPr/>
                    <a:lstStyle/>
                    <a:p>
                      <a:pPr algn="ctr" fontAlgn="b"/>
                      <a:r>
                        <a:rPr lang="en-US" sz="2000" b="1" u="none" strike="noStrike" dirty="0">
                          <a:effectLst/>
                        </a:rPr>
                        <a:t>201</a:t>
                      </a:r>
                      <a:endParaRPr lang="en-US" sz="2000" b="1" i="0" u="none" strike="noStrike" dirty="0">
                        <a:solidFill>
                          <a:srgbClr val="000000"/>
                        </a:solidFill>
                        <a:effectLst/>
                        <a:latin typeface="Calibri" panose="020F0502020204030204" pitchFamily="34" charset="0"/>
                      </a:endParaRPr>
                    </a:p>
                  </a:txBody>
                  <a:tcPr marL="6350" marR="6350" marT="6350" marB="0" anchor="b">
                    <a:solidFill>
                      <a:srgbClr val="B3B3B3"/>
                    </a:solidFill>
                  </a:tcPr>
                </a:tc>
                <a:extLst>
                  <a:ext uri="{0D108BD9-81ED-4DB2-BD59-A6C34878D82A}">
                    <a16:rowId xmlns:a16="http://schemas.microsoft.com/office/drawing/2014/main" val="2999283390"/>
                  </a:ext>
                </a:extLst>
              </a:tr>
            </a:tbl>
          </a:graphicData>
        </a:graphic>
      </p:graphicFrame>
    </p:spTree>
    <p:extLst>
      <p:ext uri="{BB962C8B-B14F-4D97-AF65-F5344CB8AC3E}">
        <p14:creationId xmlns:p14="http://schemas.microsoft.com/office/powerpoint/2010/main" val="1033489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88C66DA-F26F-B839-2D5E-673C0916F70A}"/>
              </a:ext>
            </a:extLst>
          </p:cNvPr>
          <p:cNvGraphicFramePr>
            <a:graphicFrameLocks/>
          </p:cNvGraphicFramePr>
          <p:nvPr>
            <p:extLst>
              <p:ext uri="{D42A27DB-BD31-4B8C-83A1-F6EECF244321}">
                <p14:modId xmlns:p14="http://schemas.microsoft.com/office/powerpoint/2010/main" val="844440380"/>
              </p:ext>
            </p:extLst>
          </p:nvPr>
        </p:nvGraphicFramePr>
        <p:xfrm>
          <a:off x="1376736" y="1695235"/>
          <a:ext cx="8815228" cy="4756936"/>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1EDE7DC1-2555-F7EA-525F-36717147FC07}"/>
              </a:ext>
            </a:extLst>
          </p:cNvPr>
          <p:cNvSpPr/>
          <p:nvPr/>
        </p:nvSpPr>
        <p:spPr>
          <a:xfrm>
            <a:off x="3688421" y="257989"/>
            <a:ext cx="3770617" cy="122148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b="1" dirty="0"/>
              <a:t>Question 7 chart </a:t>
            </a:r>
            <a:r>
              <a:rPr lang="en-US" b="1" dirty="0"/>
              <a:t>:</a:t>
            </a:r>
          </a:p>
        </p:txBody>
      </p:sp>
    </p:spTree>
    <p:extLst>
      <p:ext uri="{BB962C8B-B14F-4D97-AF65-F5344CB8AC3E}">
        <p14:creationId xmlns:p14="http://schemas.microsoft.com/office/powerpoint/2010/main" val="1660160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C3DDB32-901E-A362-2853-41A51D1337F3}"/>
              </a:ext>
            </a:extLst>
          </p:cNvPr>
          <p:cNvSpPr/>
          <p:nvPr/>
        </p:nvSpPr>
        <p:spPr>
          <a:xfrm>
            <a:off x="1500028" y="2004597"/>
            <a:ext cx="2095928" cy="62672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QUERY:</a:t>
            </a:r>
          </a:p>
        </p:txBody>
      </p:sp>
      <p:sp>
        <p:nvSpPr>
          <p:cNvPr id="5" name="Rectangle 4">
            <a:extLst>
              <a:ext uri="{FF2B5EF4-FFF2-40B4-BE49-F238E27FC236}">
                <a16:creationId xmlns:a16="http://schemas.microsoft.com/office/drawing/2014/main" id="{B3CF163F-23A4-8CCB-1D4F-FFF629FCADEE}"/>
              </a:ext>
            </a:extLst>
          </p:cNvPr>
          <p:cNvSpPr/>
          <p:nvPr/>
        </p:nvSpPr>
        <p:spPr>
          <a:xfrm>
            <a:off x="2547992" y="184935"/>
            <a:ext cx="7048071" cy="15719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Question.8</a:t>
            </a:r>
          </a:p>
          <a:p>
            <a:pPr algn="ctr"/>
            <a:r>
              <a:rPr lang="en-US" dirty="0"/>
              <a:t>Write a query to create a table named deliveries_v03 with all the columns of deliveries_v02 table and two additional column (named venue and match_date) of venue and date from table matches </a:t>
            </a:r>
          </a:p>
        </p:txBody>
      </p:sp>
      <p:sp>
        <p:nvSpPr>
          <p:cNvPr id="8" name="Rectangle 7">
            <a:extLst>
              <a:ext uri="{FF2B5EF4-FFF2-40B4-BE49-F238E27FC236}">
                <a16:creationId xmlns:a16="http://schemas.microsoft.com/office/drawing/2014/main" id="{C5E91ED8-BD69-6745-22F0-D403E92A142E}"/>
              </a:ext>
            </a:extLst>
          </p:cNvPr>
          <p:cNvSpPr/>
          <p:nvPr/>
        </p:nvSpPr>
        <p:spPr>
          <a:xfrm>
            <a:off x="4197851" y="2404153"/>
            <a:ext cx="4303160" cy="39504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400" b="1" dirty="0"/>
              <a:t>CREATE TABLE deliveries_v03 AS</a:t>
            </a:r>
          </a:p>
          <a:p>
            <a:r>
              <a:rPr lang="en-US" sz="2400" b="1" dirty="0"/>
              <a:t>(SELECT a.*,b.date AS match_date,b.venue AS venue</a:t>
            </a:r>
          </a:p>
          <a:p>
            <a:r>
              <a:rPr lang="en-US" sz="2400" b="1" dirty="0"/>
              <a:t>FROM deliveries_v02 As a JOIN matches AS b</a:t>
            </a:r>
          </a:p>
          <a:p>
            <a:r>
              <a:rPr lang="en-US" sz="2400" b="1" dirty="0"/>
              <a:t> ON a.id=b.id);</a:t>
            </a:r>
          </a:p>
        </p:txBody>
      </p:sp>
    </p:spTree>
    <p:extLst>
      <p:ext uri="{BB962C8B-B14F-4D97-AF65-F5344CB8AC3E}">
        <p14:creationId xmlns:p14="http://schemas.microsoft.com/office/powerpoint/2010/main" val="3600824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DD5B8B6-CE54-3876-FD2C-00DCA70D736C}"/>
              </a:ext>
            </a:extLst>
          </p:cNvPr>
          <p:cNvSpPr/>
          <p:nvPr/>
        </p:nvSpPr>
        <p:spPr>
          <a:xfrm>
            <a:off x="904127" y="1881307"/>
            <a:ext cx="2095928" cy="6267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QUERY:</a:t>
            </a:r>
          </a:p>
        </p:txBody>
      </p:sp>
      <p:sp>
        <p:nvSpPr>
          <p:cNvPr id="5" name="Rectangle 4">
            <a:extLst>
              <a:ext uri="{FF2B5EF4-FFF2-40B4-BE49-F238E27FC236}">
                <a16:creationId xmlns:a16="http://schemas.microsoft.com/office/drawing/2014/main" id="{9EAE6C67-4862-EADA-457E-95A32DE210C9}"/>
              </a:ext>
            </a:extLst>
          </p:cNvPr>
          <p:cNvSpPr/>
          <p:nvPr/>
        </p:nvSpPr>
        <p:spPr>
          <a:xfrm>
            <a:off x="160964" y="94740"/>
            <a:ext cx="6178191" cy="15719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Question.9</a:t>
            </a:r>
          </a:p>
          <a:p>
            <a:pPr algn="ctr"/>
            <a:r>
              <a:rPr lang="en-US" dirty="0"/>
              <a:t>Write a query to fetch the total runs scored for each venue and order it in the descending order of total runs scored</a:t>
            </a:r>
          </a:p>
        </p:txBody>
      </p:sp>
      <p:sp>
        <p:nvSpPr>
          <p:cNvPr id="6" name="Oval 5">
            <a:extLst>
              <a:ext uri="{FF2B5EF4-FFF2-40B4-BE49-F238E27FC236}">
                <a16:creationId xmlns:a16="http://schemas.microsoft.com/office/drawing/2014/main" id="{2842EE91-EA2F-442B-3CC8-943B84E44B9C}"/>
              </a:ext>
            </a:extLst>
          </p:cNvPr>
          <p:cNvSpPr/>
          <p:nvPr/>
        </p:nvSpPr>
        <p:spPr>
          <a:xfrm>
            <a:off x="3839111" y="1758017"/>
            <a:ext cx="2095928" cy="62672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Output:</a:t>
            </a:r>
          </a:p>
        </p:txBody>
      </p:sp>
      <p:sp>
        <p:nvSpPr>
          <p:cNvPr id="8" name="Rectangle 7">
            <a:extLst>
              <a:ext uri="{FF2B5EF4-FFF2-40B4-BE49-F238E27FC236}">
                <a16:creationId xmlns:a16="http://schemas.microsoft.com/office/drawing/2014/main" id="{C8753901-130C-BB3C-CF58-2304AA0645C3}"/>
              </a:ext>
            </a:extLst>
          </p:cNvPr>
          <p:cNvSpPr/>
          <p:nvPr/>
        </p:nvSpPr>
        <p:spPr>
          <a:xfrm>
            <a:off x="396412" y="2722652"/>
            <a:ext cx="4303160" cy="39504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a:t>SELECT DISTINCT venue, SUM(total_runs) AS total_runs_scored</a:t>
            </a:r>
          </a:p>
          <a:p>
            <a:r>
              <a:rPr lang="en-US" sz="2400" b="1" dirty="0"/>
              <a:t>FROM deliveries_v03 GROUP BY venue</a:t>
            </a:r>
          </a:p>
          <a:p>
            <a:r>
              <a:rPr lang="en-US" sz="2400" b="1" dirty="0"/>
              <a:t>ORDER BY total_runs_scored DESC;</a:t>
            </a:r>
          </a:p>
        </p:txBody>
      </p:sp>
      <p:graphicFrame>
        <p:nvGraphicFramePr>
          <p:cNvPr id="3" name="Table 2">
            <a:extLst>
              <a:ext uri="{FF2B5EF4-FFF2-40B4-BE49-F238E27FC236}">
                <a16:creationId xmlns:a16="http://schemas.microsoft.com/office/drawing/2014/main" id="{3332B4B4-6D13-B01B-DC5D-E949AF5D55AB}"/>
              </a:ext>
            </a:extLst>
          </p:cNvPr>
          <p:cNvGraphicFramePr>
            <a:graphicFrameLocks noGrp="1"/>
          </p:cNvGraphicFramePr>
          <p:nvPr>
            <p:extLst>
              <p:ext uri="{D42A27DB-BD31-4B8C-83A1-F6EECF244321}">
                <p14:modId xmlns:p14="http://schemas.microsoft.com/office/powerpoint/2010/main" val="2260213724"/>
              </p:ext>
            </p:extLst>
          </p:nvPr>
        </p:nvGraphicFramePr>
        <p:xfrm>
          <a:off x="6339156" y="0"/>
          <a:ext cx="5691880" cy="6817414"/>
        </p:xfrm>
        <a:graphic>
          <a:graphicData uri="http://schemas.openxmlformats.org/drawingml/2006/table">
            <a:tbl>
              <a:tblPr>
                <a:tableStyleId>{5C22544A-7EE6-4342-B048-85BDC9FD1C3A}</a:tableStyleId>
              </a:tblPr>
              <a:tblGrid>
                <a:gridCol w="4173744">
                  <a:extLst>
                    <a:ext uri="{9D8B030D-6E8A-4147-A177-3AD203B41FA5}">
                      <a16:colId xmlns:a16="http://schemas.microsoft.com/office/drawing/2014/main" val="1807958089"/>
                    </a:ext>
                  </a:extLst>
                </a:gridCol>
                <a:gridCol w="1518136">
                  <a:extLst>
                    <a:ext uri="{9D8B030D-6E8A-4147-A177-3AD203B41FA5}">
                      <a16:colId xmlns:a16="http://schemas.microsoft.com/office/drawing/2014/main" val="3308837847"/>
                    </a:ext>
                  </a:extLst>
                </a:gridCol>
              </a:tblGrid>
              <a:tr h="177266">
                <a:tc>
                  <a:txBody>
                    <a:bodyPr/>
                    <a:lstStyle/>
                    <a:p>
                      <a:pPr algn="ctr" fontAlgn="b"/>
                      <a:r>
                        <a:rPr lang="en-US" sz="1050" b="1" u="none" strike="noStrike" dirty="0">
                          <a:effectLst/>
                        </a:rPr>
                        <a:t>venue</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total_runs_scored</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693718644"/>
                  </a:ext>
                </a:extLst>
              </a:tr>
              <a:tr h="177266">
                <a:tc>
                  <a:txBody>
                    <a:bodyPr/>
                    <a:lstStyle/>
                    <a:p>
                      <a:pPr algn="ctr" fontAlgn="b"/>
                      <a:r>
                        <a:rPr lang="en-US" sz="1050" b="1" u="none" strike="noStrike" dirty="0">
                          <a:effectLst/>
                        </a:rPr>
                        <a:t>Eden Gardens</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23658</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558920507"/>
                  </a:ext>
                </a:extLst>
              </a:tr>
              <a:tr h="177266">
                <a:tc>
                  <a:txBody>
                    <a:bodyPr/>
                    <a:lstStyle/>
                    <a:p>
                      <a:pPr algn="ctr" fontAlgn="b"/>
                      <a:r>
                        <a:rPr lang="en-US" sz="1050" b="1" u="none" strike="noStrike" dirty="0">
                          <a:effectLst/>
                        </a:rPr>
                        <a:t>Wankhede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23390</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2667521033"/>
                  </a:ext>
                </a:extLst>
              </a:tr>
              <a:tr h="177266">
                <a:tc>
                  <a:txBody>
                    <a:bodyPr/>
                    <a:lstStyle/>
                    <a:p>
                      <a:pPr algn="ctr" fontAlgn="b"/>
                      <a:r>
                        <a:rPr lang="en-US" sz="1050" b="1" u="none" strike="noStrike" dirty="0">
                          <a:effectLst/>
                        </a:rPr>
                        <a:t>Feroz Shah Kotla</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22947</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716215647"/>
                  </a:ext>
                </a:extLst>
              </a:tr>
              <a:tr h="177266">
                <a:tc>
                  <a:txBody>
                    <a:bodyPr/>
                    <a:lstStyle/>
                    <a:p>
                      <a:pPr algn="ctr" fontAlgn="b"/>
                      <a:r>
                        <a:rPr lang="en-US" sz="1050" b="1" u="none" strike="noStrike" dirty="0">
                          <a:effectLst/>
                        </a:rPr>
                        <a:t>M Chinnaswamy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20237</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591859692"/>
                  </a:ext>
                </a:extLst>
              </a:tr>
              <a:tr h="177266">
                <a:tc>
                  <a:txBody>
                    <a:bodyPr/>
                    <a:lstStyle/>
                    <a:p>
                      <a:pPr algn="ctr" fontAlgn="b"/>
                      <a:r>
                        <a:rPr lang="sv-SE" sz="1050" b="1" u="none" strike="noStrike">
                          <a:effectLst/>
                        </a:rPr>
                        <a:t>Rajiv Gandhi International Stadium, Uppal</a:t>
                      </a:r>
                      <a:endParaRPr lang="sv-SE" sz="1050" b="1" i="0" u="none" strike="noStrike">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19484</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769189370"/>
                  </a:ext>
                </a:extLst>
              </a:tr>
              <a:tr h="177266">
                <a:tc>
                  <a:txBody>
                    <a:bodyPr/>
                    <a:lstStyle/>
                    <a:p>
                      <a:pPr algn="ctr" fontAlgn="b"/>
                      <a:r>
                        <a:rPr lang="en-US" sz="1050" b="1" u="none" strike="noStrike" dirty="0">
                          <a:effectLst/>
                        </a:rPr>
                        <a:t>MA Chidambaram Stadium, Chepauk</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17821</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4209629415"/>
                  </a:ext>
                </a:extLst>
              </a:tr>
              <a:tr h="177266">
                <a:tc>
                  <a:txBody>
                    <a:bodyPr/>
                    <a:lstStyle/>
                    <a:p>
                      <a:pPr algn="ctr" fontAlgn="b"/>
                      <a:r>
                        <a:rPr lang="en-US" sz="1050" b="1" u="none" strike="noStrike" dirty="0">
                          <a:effectLst/>
                        </a:rPr>
                        <a:t>Sawai Mansingh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14264</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457539629"/>
                  </a:ext>
                </a:extLst>
              </a:tr>
              <a:tr h="177266">
                <a:tc>
                  <a:txBody>
                    <a:bodyPr/>
                    <a:lstStyle/>
                    <a:p>
                      <a:pPr algn="ctr" fontAlgn="b"/>
                      <a:r>
                        <a:rPr lang="sv-SE" sz="1050" b="1" u="none" strike="noStrike">
                          <a:effectLst/>
                        </a:rPr>
                        <a:t>Punjab Cricket Association Stadium, Mohali</a:t>
                      </a:r>
                      <a:endParaRPr lang="sv-SE" sz="1050" b="1" i="0" u="none" strike="noStrike">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10987</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2445564245"/>
                  </a:ext>
                </a:extLst>
              </a:tr>
              <a:tr h="177266">
                <a:tc>
                  <a:txBody>
                    <a:bodyPr/>
                    <a:lstStyle/>
                    <a:p>
                      <a:pPr algn="ctr" fontAlgn="b"/>
                      <a:r>
                        <a:rPr lang="en-US" sz="1050" b="1" u="none" strike="noStrike" dirty="0">
                          <a:effectLst/>
                        </a:rPr>
                        <a:t>Dubai International Cricket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10402</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2012093604"/>
                  </a:ext>
                </a:extLst>
              </a:tr>
              <a:tr h="177266">
                <a:tc>
                  <a:txBody>
                    <a:bodyPr/>
                    <a:lstStyle/>
                    <a:p>
                      <a:pPr algn="ctr" fontAlgn="b"/>
                      <a:r>
                        <a:rPr lang="en-US" sz="1050" b="1" u="none" strike="noStrike" dirty="0">
                          <a:effectLst/>
                        </a:rPr>
                        <a:t>Sheikh Zayed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8830</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379844777"/>
                  </a:ext>
                </a:extLst>
              </a:tr>
              <a:tr h="265963">
                <a:tc>
                  <a:txBody>
                    <a:bodyPr/>
                    <a:lstStyle/>
                    <a:p>
                      <a:pPr algn="ctr" fontAlgn="b"/>
                      <a:r>
                        <a:rPr lang="sv-SE" sz="1050" b="1" u="none" strike="noStrike">
                          <a:effectLst/>
                        </a:rPr>
                        <a:t>Punjab Cricket Association IS Bindra Stadium, Mohali</a:t>
                      </a:r>
                      <a:endParaRPr lang="sv-SE" sz="1050" b="1" i="0" u="none" strike="noStrike">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7021</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537945161"/>
                  </a:ext>
                </a:extLst>
              </a:tr>
              <a:tr h="177266">
                <a:tc>
                  <a:txBody>
                    <a:bodyPr/>
                    <a:lstStyle/>
                    <a:p>
                      <a:pPr algn="ctr" fontAlgn="b"/>
                      <a:r>
                        <a:rPr lang="en-US" sz="1050" b="1" u="none" strike="noStrike" dirty="0">
                          <a:effectLst/>
                        </a:rPr>
                        <a:t>Maharashtra Cricket Association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6780</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2147710917"/>
                  </a:ext>
                </a:extLst>
              </a:tr>
              <a:tr h="177266">
                <a:tc>
                  <a:txBody>
                    <a:bodyPr/>
                    <a:lstStyle/>
                    <a:p>
                      <a:pPr algn="ctr" fontAlgn="b"/>
                      <a:r>
                        <a:rPr lang="en-US" sz="1050" b="1" u="none" strike="noStrike" dirty="0">
                          <a:effectLst/>
                        </a:rPr>
                        <a:t>Sharjah Cricket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5924</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952428990"/>
                  </a:ext>
                </a:extLst>
              </a:tr>
              <a:tr h="177266">
                <a:tc>
                  <a:txBody>
                    <a:bodyPr/>
                    <a:lstStyle/>
                    <a:p>
                      <a:pPr algn="ctr" fontAlgn="b"/>
                      <a:r>
                        <a:rPr lang="en-US" sz="1050" b="1" u="none" strike="noStrike" dirty="0">
                          <a:effectLst/>
                        </a:rPr>
                        <a:t>M.Chinnaswamy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5127</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18145054"/>
                  </a:ext>
                </a:extLst>
              </a:tr>
              <a:tr h="177266">
                <a:tc>
                  <a:txBody>
                    <a:bodyPr/>
                    <a:lstStyle/>
                    <a:p>
                      <a:pPr algn="ctr" fontAlgn="b"/>
                      <a:r>
                        <a:rPr lang="en-US" sz="1050" b="1" u="none" strike="noStrike" dirty="0">
                          <a:effectLst/>
                        </a:rPr>
                        <a:t>Dr DY Patil Sports Academy</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4810</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400802434"/>
                  </a:ext>
                </a:extLst>
              </a:tr>
              <a:tr h="177266">
                <a:tc>
                  <a:txBody>
                    <a:bodyPr/>
                    <a:lstStyle/>
                    <a:p>
                      <a:pPr algn="ctr" fontAlgn="b"/>
                      <a:r>
                        <a:rPr lang="en-US" sz="1050" b="1" u="none" strike="noStrike" dirty="0">
                          <a:effectLst/>
                        </a:rPr>
                        <a:t>Subrata Roy Sahara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4755</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703023957"/>
                  </a:ext>
                </a:extLst>
              </a:tr>
              <a:tr h="177266">
                <a:tc>
                  <a:txBody>
                    <a:bodyPr/>
                    <a:lstStyle/>
                    <a:p>
                      <a:pPr algn="ctr" fontAlgn="b"/>
                      <a:r>
                        <a:rPr lang="en-US" sz="1050" b="1" u="none" strike="noStrike" dirty="0">
                          <a:effectLst/>
                        </a:rPr>
                        <a:t>Kingsmead</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4353</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878348313"/>
                  </a:ext>
                </a:extLst>
              </a:tr>
              <a:tr h="224003">
                <a:tc>
                  <a:txBody>
                    <a:bodyPr/>
                    <a:lstStyle/>
                    <a:p>
                      <a:pPr algn="ctr" fontAlgn="b"/>
                      <a:r>
                        <a:rPr lang="en-US" sz="1050" b="1" u="none" strike="noStrike" dirty="0">
                          <a:effectLst/>
                        </a:rPr>
                        <a:t>Brabourne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3842</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2286137339"/>
                  </a:ext>
                </a:extLst>
              </a:tr>
              <a:tr h="268672">
                <a:tc>
                  <a:txBody>
                    <a:bodyPr/>
                    <a:lstStyle/>
                    <a:p>
                      <a:pPr algn="ctr" fontAlgn="b"/>
                      <a:r>
                        <a:rPr lang="en-US" sz="1050" b="1" u="none" strike="noStrike" dirty="0">
                          <a:effectLst/>
                        </a:rPr>
                        <a:t>Dr. Y.S. Rajasekhara Reddy ACA-VDCA Cricket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3746</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418493770"/>
                  </a:ext>
                </a:extLst>
              </a:tr>
              <a:tr h="177266">
                <a:tc>
                  <a:txBody>
                    <a:bodyPr/>
                    <a:lstStyle/>
                    <a:p>
                      <a:pPr algn="ctr" fontAlgn="b"/>
                      <a:r>
                        <a:rPr lang="en-US" sz="1050" b="1" u="none" strike="noStrike" dirty="0">
                          <a:effectLst/>
                        </a:rPr>
                        <a:t>Sardar Patel Stadium, Motera</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3746</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485229947"/>
                  </a:ext>
                </a:extLst>
              </a:tr>
              <a:tr h="177266">
                <a:tc>
                  <a:txBody>
                    <a:bodyPr/>
                    <a:lstStyle/>
                    <a:p>
                      <a:pPr algn="ctr" fontAlgn="b"/>
                      <a:r>
                        <a:rPr lang="en-US" sz="1050" b="1" u="none" strike="noStrike" dirty="0">
                          <a:effectLst/>
                        </a:rPr>
                        <a:t>SuperSport Park</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3653</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2192517634"/>
                  </a:ext>
                </a:extLst>
              </a:tr>
              <a:tr h="177266">
                <a:tc>
                  <a:txBody>
                    <a:bodyPr/>
                    <a:lstStyle/>
                    <a:p>
                      <a:pPr algn="ctr" fontAlgn="b"/>
                      <a:r>
                        <a:rPr lang="en-US" sz="1050" b="1" u="none" strike="noStrike" dirty="0">
                          <a:effectLst/>
                        </a:rPr>
                        <a:t>Saurashtra Cricket Association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3316</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212195944"/>
                  </a:ext>
                </a:extLst>
              </a:tr>
              <a:tr h="177266">
                <a:tc>
                  <a:txBody>
                    <a:bodyPr/>
                    <a:lstStyle/>
                    <a:p>
                      <a:pPr algn="ctr" fontAlgn="b"/>
                      <a:r>
                        <a:rPr lang="en-US" sz="1050" b="1" u="none" strike="noStrike" dirty="0">
                          <a:effectLst/>
                        </a:rPr>
                        <a:t>Himachal Pradesh Cricket Association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2897</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4086492063"/>
                  </a:ext>
                </a:extLst>
              </a:tr>
              <a:tr h="177266">
                <a:tc>
                  <a:txBody>
                    <a:bodyPr/>
                    <a:lstStyle/>
                    <a:p>
                      <a:pPr algn="ctr" fontAlgn="b"/>
                      <a:r>
                        <a:rPr lang="en-US" sz="1050" b="1" u="none" strike="noStrike" dirty="0">
                          <a:effectLst/>
                        </a:rPr>
                        <a:t>Holkar Cricket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2872</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4290374445"/>
                  </a:ext>
                </a:extLst>
              </a:tr>
              <a:tr h="177266">
                <a:tc>
                  <a:txBody>
                    <a:bodyPr/>
                    <a:lstStyle/>
                    <a:p>
                      <a:pPr algn="ctr" fontAlgn="b"/>
                      <a:r>
                        <a:rPr lang="en-US" sz="1050" b="1" u="none" strike="noStrike" dirty="0">
                          <a:effectLst/>
                        </a:rPr>
                        <a:t>New Wanderers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2292</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70804349"/>
                  </a:ext>
                </a:extLst>
              </a:tr>
              <a:tr h="177266">
                <a:tc>
                  <a:txBody>
                    <a:bodyPr/>
                    <a:lstStyle/>
                    <a:p>
                      <a:pPr algn="ctr" fontAlgn="b"/>
                      <a:r>
                        <a:rPr lang="en-US" sz="1050" b="1" u="none" strike="noStrike" dirty="0">
                          <a:effectLst/>
                        </a:rPr>
                        <a:t>Barabati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2278</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490308719"/>
                  </a:ext>
                </a:extLst>
              </a:tr>
              <a:tr h="177266">
                <a:tc>
                  <a:txBody>
                    <a:bodyPr/>
                    <a:lstStyle/>
                    <a:p>
                      <a:pPr algn="ctr" fontAlgn="b"/>
                      <a:r>
                        <a:rPr lang="en-US" sz="1050" b="1" u="none" strike="noStrike" dirty="0">
                          <a:effectLst/>
                        </a:rPr>
                        <a:t>JSCA International Stadium Complex</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2056</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820074035"/>
                  </a:ext>
                </a:extLst>
              </a:tr>
              <a:tr h="177266">
                <a:tc>
                  <a:txBody>
                    <a:bodyPr/>
                    <a:lstStyle/>
                    <a:p>
                      <a:pPr algn="ctr" fontAlgn="b"/>
                      <a:r>
                        <a:rPr lang="en-US" sz="1050" b="1" u="none" strike="noStrike" dirty="0">
                          <a:effectLst/>
                        </a:rPr>
                        <a:t>St George's Park</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2033</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563013551"/>
                  </a:ext>
                </a:extLst>
              </a:tr>
              <a:tr h="177266">
                <a:tc>
                  <a:txBody>
                    <a:bodyPr/>
                    <a:lstStyle/>
                    <a:p>
                      <a:pPr algn="ctr" fontAlgn="b"/>
                      <a:r>
                        <a:rPr lang="en-US" sz="1050" b="1" u="none" strike="noStrike" dirty="0">
                          <a:effectLst/>
                        </a:rPr>
                        <a:t>Newlands</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1764</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349034114"/>
                  </a:ext>
                </a:extLst>
              </a:tr>
              <a:tr h="208998">
                <a:tc>
                  <a:txBody>
                    <a:bodyPr/>
                    <a:lstStyle/>
                    <a:p>
                      <a:pPr algn="ctr" fontAlgn="b"/>
                      <a:r>
                        <a:rPr lang="sv-SE" sz="1050" b="1" u="none" strike="noStrike">
                          <a:effectLst/>
                        </a:rPr>
                        <a:t>Shaheed Veer Narayan Singh International Stadium</a:t>
                      </a:r>
                      <a:endParaRPr lang="sv-SE" sz="1050" b="1" i="0" u="none" strike="noStrike">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1741</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14221382"/>
                  </a:ext>
                </a:extLst>
              </a:tr>
              <a:tr h="177266">
                <a:tc>
                  <a:txBody>
                    <a:bodyPr/>
                    <a:lstStyle/>
                    <a:p>
                      <a:pPr algn="ctr" fontAlgn="b"/>
                      <a:r>
                        <a:rPr lang="en-US" sz="1050" b="1" u="none" strike="noStrike" dirty="0">
                          <a:effectLst/>
                        </a:rPr>
                        <a:t>Nehru Stadium</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1363</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483120571"/>
                  </a:ext>
                </a:extLst>
              </a:tr>
              <a:tr h="177266">
                <a:tc>
                  <a:txBody>
                    <a:bodyPr/>
                    <a:lstStyle/>
                    <a:p>
                      <a:pPr algn="ctr" fontAlgn="b"/>
                      <a:r>
                        <a:rPr lang="en-US" sz="1050" b="1" u="none" strike="noStrike" dirty="0">
                          <a:effectLst/>
                        </a:rPr>
                        <a:t>Green Park</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1298</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2610552561"/>
                  </a:ext>
                </a:extLst>
              </a:tr>
              <a:tr h="177266">
                <a:tc>
                  <a:txBody>
                    <a:bodyPr/>
                    <a:lstStyle/>
                    <a:p>
                      <a:pPr algn="ctr" fontAlgn="b"/>
                      <a:r>
                        <a:rPr lang="en-US" sz="1050" b="1" u="none" strike="noStrike" dirty="0">
                          <a:effectLst/>
                        </a:rPr>
                        <a:t>De Beers Diamond Oval</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897</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221235201"/>
                  </a:ext>
                </a:extLst>
              </a:tr>
              <a:tr h="177266">
                <a:tc>
                  <a:txBody>
                    <a:bodyPr/>
                    <a:lstStyle/>
                    <a:p>
                      <a:pPr algn="ctr" fontAlgn="b"/>
                      <a:r>
                        <a:rPr lang="sv-SE" sz="1050" b="1" u="none" strike="noStrike">
                          <a:effectLst/>
                        </a:rPr>
                        <a:t>Vidarbha Cricket Association Stadium, Jamtha</a:t>
                      </a:r>
                      <a:endParaRPr lang="sv-SE" sz="1050" b="1" i="0" u="none" strike="noStrike">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882</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3296749031"/>
                  </a:ext>
                </a:extLst>
              </a:tr>
              <a:tr h="177266">
                <a:tc>
                  <a:txBody>
                    <a:bodyPr/>
                    <a:lstStyle/>
                    <a:p>
                      <a:pPr algn="ctr" fontAlgn="b"/>
                      <a:r>
                        <a:rPr lang="en-US" sz="1050" b="1" u="none" strike="noStrike" dirty="0">
                          <a:effectLst/>
                        </a:rPr>
                        <a:t>Buffalo Park</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799</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180779471"/>
                  </a:ext>
                </a:extLst>
              </a:tr>
              <a:tr h="177266">
                <a:tc>
                  <a:txBody>
                    <a:bodyPr/>
                    <a:lstStyle/>
                    <a:p>
                      <a:pPr algn="ctr" fontAlgn="b"/>
                      <a:r>
                        <a:rPr lang="en-US" sz="1050" b="1" u="none" strike="noStrike" dirty="0">
                          <a:effectLst/>
                        </a:rPr>
                        <a:t>OUTsurance Oval</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tc>
                  <a:txBody>
                    <a:bodyPr/>
                    <a:lstStyle/>
                    <a:p>
                      <a:pPr algn="ctr" fontAlgn="b"/>
                      <a:r>
                        <a:rPr lang="en-US" sz="1050" b="1" u="none" strike="noStrike" dirty="0">
                          <a:effectLst/>
                        </a:rPr>
                        <a:t>529</a:t>
                      </a:r>
                      <a:endParaRPr lang="en-US" sz="1050" b="1" i="0" u="none" strike="noStrike" dirty="0">
                        <a:solidFill>
                          <a:srgbClr val="000000"/>
                        </a:solidFill>
                        <a:effectLst/>
                        <a:latin typeface="Calibri" panose="020F0502020204030204" pitchFamily="34" charset="0"/>
                      </a:endParaRPr>
                    </a:p>
                  </a:txBody>
                  <a:tcPr marL="2858" marR="2858" marT="2858" marB="0" anchor="b">
                    <a:solidFill>
                      <a:srgbClr val="D6DCAB"/>
                    </a:solidFill>
                  </a:tcPr>
                </a:tc>
                <a:extLst>
                  <a:ext uri="{0D108BD9-81ED-4DB2-BD59-A6C34878D82A}">
                    <a16:rowId xmlns:a16="http://schemas.microsoft.com/office/drawing/2014/main" val="2965604650"/>
                  </a:ext>
                </a:extLst>
              </a:tr>
            </a:tbl>
          </a:graphicData>
        </a:graphic>
      </p:graphicFrame>
    </p:spTree>
    <p:extLst>
      <p:ext uri="{BB962C8B-B14F-4D97-AF65-F5344CB8AC3E}">
        <p14:creationId xmlns:p14="http://schemas.microsoft.com/office/powerpoint/2010/main" val="192070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18868-C2D4-5A1C-F60B-48F29D376C7B}"/>
              </a:ext>
            </a:extLst>
          </p:cNvPr>
          <p:cNvSpPr txBox="1"/>
          <p:nvPr/>
        </p:nvSpPr>
        <p:spPr>
          <a:xfrm>
            <a:off x="3205536" y="200346"/>
            <a:ext cx="4808306" cy="646331"/>
          </a:xfrm>
          <a:prstGeom prst="rect">
            <a:avLst/>
          </a:prstGeom>
          <a:noFill/>
        </p:spPr>
        <p:txBody>
          <a:bodyPr wrap="square" rtlCol="0">
            <a:spAutoFit/>
          </a:bodyPr>
          <a:lstStyle/>
          <a:p>
            <a:r>
              <a:rPr lang="en-US" sz="3600" b="1" dirty="0">
                <a:solidFill>
                  <a:schemeClr val="accent1">
                    <a:lumMod val="50000"/>
                  </a:schemeClr>
                </a:solidFill>
              </a:rPr>
              <a:t>Aggressive batsman</a:t>
            </a:r>
          </a:p>
        </p:txBody>
      </p:sp>
      <p:sp>
        <p:nvSpPr>
          <p:cNvPr id="4" name="Rectangle 3">
            <a:extLst>
              <a:ext uri="{FF2B5EF4-FFF2-40B4-BE49-F238E27FC236}">
                <a16:creationId xmlns:a16="http://schemas.microsoft.com/office/drawing/2014/main" id="{25E6457A-B58B-1107-116A-102909253A83}"/>
              </a:ext>
            </a:extLst>
          </p:cNvPr>
          <p:cNvSpPr/>
          <p:nvPr/>
        </p:nvSpPr>
        <p:spPr>
          <a:xfrm>
            <a:off x="3205536" y="209507"/>
            <a:ext cx="4715839" cy="646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600" b="1" dirty="0">
                <a:ln w="22225">
                  <a:solidFill>
                    <a:schemeClr val="accent2"/>
                  </a:solidFill>
                  <a:prstDash val="solid"/>
                </a:ln>
                <a:solidFill>
                  <a:schemeClr val="accent2">
                    <a:lumMod val="40000"/>
                    <a:lumOff val="60000"/>
                  </a:schemeClr>
                </a:solidFill>
              </a:rPr>
              <a:t>Aggressive batsman</a:t>
            </a:r>
          </a:p>
        </p:txBody>
      </p:sp>
      <p:sp>
        <p:nvSpPr>
          <p:cNvPr id="5" name="Frame 4">
            <a:extLst>
              <a:ext uri="{FF2B5EF4-FFF2-40B4-BE49-F238E27FC236}">
                <a16:creationId xmlns:a16="http://schemas.microsoft.com/office/drawing/2014/main" id="{FC155EA6-6531-2EFA-D694-76D5F65E56F4}"/>
              </a:ext>
            </a:extLst>
          </p:cNvPr>
          <p:cNvSpPr/>
          <p:nvPr/>
        </p:nvSpPr>
        <p:spPr>
          <a:xfrm>
            <a:off x="2219217" y="1037690"/>
            <a:ext cx="6780944" cy="462337"/>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Batsman with high S.R who have faced at least 500 balls</a:t>
            </a:r>
          </a:p>
        </p:txBody>
      </p:sp>
      <p:sp>
        <p:nvSpPr>
          <p:cNvPr id="8" name="Rectangle 7">
            <a:extLst>
              <a:ext uri="{FF2B5EF4-FFF2-40B4-BE49-F238E27FC236}">
                <a16:creationId xmlns:a16="http://schemas.microsoft.com/office/drawing/2014/main" id="{FA0C6E31-4D4C-DF78-23ED-5F5F5F0EDFDB}"/>
              </a:ext>
            </a:extLst>
          </p:cNvPr>
          <p:cNvSpPr/>
          <p:nvPr/>
        </p:nvSpPr>
        <p:spPr>
          <a:xfrm>
            <a:off x="1664413" y="1904142"/>
            <a:ext cx="1952090" cy="46233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b="1" dirty="0"/>
              <a:t>QUERY:</a:t>
            </a:r>
          </a:p>
        </p:txBody>
      </p:sp>
      <p:sp>
        <p:nvSpPr>
          <p:cNvPr id="10" name="Rectangle: Single Corner Rounded 9">
            <a:extLst>
              <a:ext uri="{FF2B5EF4-FFF2-40B4-BE49-F238E27FC236}">
                <a16:creationId xmlns:a16="http://schemas.microsoft.com/office/drawing/2014/main" id="{25955956-87E3-3594-AEDB-E47B77B49312}"/>
              </a:ext>
            </a:extLst>
          </p:cNvPr>
          <p:cNvSpPr/>
          <p:nvPr/>
        </p:nvSpPr>
        <p:spPr>
          <a:xfrm>
            <a:off x="297951" y="2640456"/>
            <a:ext cx="6164494" cy="3679263"/>
          </a:xfrm>
          <a:prstGeom prst="round1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600" b="1" dirty="0">
                <a:solidFill>
                  <a:schemeClr val="tx1"/>
                </a:solidFill>
              </a:rPr>
              <a:t>SELECT batsman,SUM(total_runs) AS runs, COUNT(ball) AS balls,(SUM(total_runs)*100/COUNT(*)*1.0)AS strike_rate	 FROM ipl_ball </a:t>
            </a:r>
          </a:p>
          <a:p>
            <a:pPr algn="ctr"/>
            <a:r>
              <a:rPr lang="en-US" sz="2600" b="1" dirty="0">
                <a:solidFill>
                  <a:schemeClr val="tx1"/>
                </a:solidFill>
              </a:rPr>
              <a:t>WHERE not (extrAS_type='wides')  	GROUP BY batsman HAVING COUNT(ball) &gt;= 500 	ORDER BY strike_rate DESC LIMIT 10</a:t>
            </a:r>
          </a:p>
        </p:txBody>
      </p:sp>
      <p:sp>
        <p:nvSpPr>
          <p:cNvPr id="13" name="Rectangle 12">
            <a:extLst>
              <a:ext uri="{FF2B5EF4-FFF2-40B4-BE49-F238E27FC236}">
                <a16:creationId xmlns:a16="http://schemas.microsoft.com/office/drawing/2014/main" id="{3F2D60D6-9EA8-6BEA-CB43-A525EC8E9D09}"/>
              </a:ext>
            </a:extLst>
          </p:cNvPr>
          <p:cNvSpPr/>
          <p:nvPr/>
        </p:nvSpPr>
        <p:spPr>
          <a:xfrm>
            <a:off x="8484741" y="1780851"/>
            <a:ext cx="2190108" cy="46233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3200" b="1" dirty="0"/>
              <a:t>Batsman:</a:t>
            </a:r>
          </a:p>
        </p:txBody>
      </p:sp>
      <p:sp>
        <p:nvSpPr>
          <p:cNvPr id="6" name="Rectangle 5">
            <a:extLst>
              <a:ext uri="{FF2B5EF4-FFF2-40B4-BE49-F238E27FC236}">
                <a16:creationId xmlns:a16="http://schemas.microsoft.com/office/drawing/2014/main" id="{A9AD7F6C-FD68-E061-14A5-430B9FDF1CC0}"/>
              </a:ext>
            </a:extLst>
          </p:cNvPr>
          <p:cNvSpPr/>
          <p:nvPr/>
        </p:nvSpPr>
        <p:spPr>
          <a:xfrm>
            <a:off x="7664521" y="2366479"/>
            <a:ext cx="3904180" cy="417815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0F8195D2-299A-C308-C103-07E450CCFFFA}"/>
              </a:ext>
            </a:extLst>
          </p:cNvPr>
          <p:cNvGraphicFramePr>
            <a:graphicFrameLocks noGrp="1"/>
          </p:cNvGraphicFramePr>
          <p:nvPr>
            <p:extLst>
              <p:ext uri="{D42A27DB-BD31-4B8C-83A1-F6EECF244321}">
                <p14:modId xmlns:p14="http://schemas.microsoft.com/office/powerpoint/2010/main" val="969992654"/>
              </p:ext>
            </p:extLst>
          </p:nvPr>
        </p:nvGraphicFramePr>
        <p:xfrm>
          <a:off x="7664521" y="2401492"/>
          <a:ext cx="3904179" cy="4178157"/>
        </p:xfrm>
        <a:graphic>
          <a:graphicData uri="http://schemas.openxmlformats.org/drawingml/2006/table">
            <a:tbl>
              <a:tblPr/>
              <a:tblGrid>
                <a:gridCol w="1301393">
                  <a:extLst>
                    <a:ext uri="{9D8B030D-6E8A-4147-A177-3AD203B41FA5}">
                      <a16:colId xmlns:a16="http://schemas.microsoft.com/office/drawing/2014/main" val="3870856391"/>
                    </a:ext>
                  </a:extLst>
                </a:gridCol>
                <a:gridCol w="1301393">
                  <a:extLst>
                    <a:ext uri="{9D8B030D-6E8A-4147-A177-3AD203B41FA5}">
                      <a16:colId xmlns:a16="http://schemas.microsoft.com/office/drawing/2014/main" val="823320798"/>
                    </a:ext>
                  </a:extLst>
                </a:gridCol>
                <a:gridCol w="1301393">
                  <a:extLst>
                    <a:ext uri="{9D8B030D-6E8A-4147-A177-3AD203B41FA5}">
                      <a16:colId xmlns:a16="http://schemas.microsoft.com/office/drawing/2014/main" val="4095422186"/>
                    </a:ext>
                  </a:extLst>
                </a:gridCol>
              </a:tblGrid>
              <a:tr h="337279">
                <a:tc>
                  <a:txBody>
                    <a:bodyPr/>
                    <a:lstStyle/>
                    <a:p>
                      <a:pPr algn="l" fontAlgn="b"/>
                      <a:r>
                        <a:rPr lang="en-US" sz="1800" b="1" i="0" u="none" strike="noStrike" dirty="0">
                          <a:solidFill>
                            <a:schemeClr val="tx1"/>
                          </a:solidFill>
                          <a:effectLst/>
                          <a:latin typeface="Calibri" panose="020F0502020204030204" pitchFamily="34" charset="0"/>
                        </a:rPr>
                        <a:t>batsman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runs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balls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1676450"/>
                  </a:ext>
                </a:extLst>
              </a:tr>
              <a:tr h="306618">
                <a:tc>
                  <a:txBody>
                    <a:bodyPr/>
                    <a:lstStyle/>
                    <a:p>
                      <a:pPr algn="l" fontAlgn="b"/>
                      <a:r>
                        <a:rPr lang="en-US" sz="1600" b="1" i="0" u="none" strike="noStrike" dirty="0">
                          <a:solidFill>
                            <a:schemeClr val="tx1"/>
                          </a:solidFill>
                          <a:effectLst/>
                          <a:latin typeface="Calibri" panose="020F0502020204030204" pitchFamily="34" charset="0"/>
                        </a:rPr>
                        <a:t>AD Russell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1544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832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5438112"/>
                  </a:ext>
                </a:extLst>
              </a:tr>
              <a:tr h="306618">
                <a:tc>
                  <a:txBody>
                    <a:bodyPr/>
                    <a:lstStyle/>
                    <a:p>
                      <a:pPr algn="l" fontAlgn="b"/>
                      <a:r>
                        <a:rPr lang="en-US" sz="1600" b="1" i="0" u="none" strike="noStrike" dirty="0">
                          <a:solidFill>
                            <a:schemeClr val="tx1"/>
                          </a:solidFill>
                          <a:effectLst/>
                          <a:latin typeface="Calibri" panose="020F0502020204030204" pitchFamily="34" charset="0"/>
                        </a:rPr>
                        <a:t>SP Narine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921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543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8750010"/>
                  </a:ext>
                </a:extLst>
              </a:tr>
              <a:tr h="584595">
                <a:tc>
                  <a:txBody>
                    <a:bodyPr/>
                    <a:lstStyle/>
                    <a:p>
                      <a:pPr algn="l" fontAlgn="b"/>
                      <a:r>
                        <a:rPr lang="en-US" sz="1600" b="1" i="0" u="none" strike="noStrike" dirty="0">
                          <a:solidFill>
                            <a:schemeClr val="tx1"/>
                          </a:solidFill>
                          <a:effectLst/>
                          <a:latin typeface="Calibri" panose="020F0502020204030204" pitchFamily="34" charset="0"/>
                        </a:rPr>
                        <a:t>HH Pandya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1378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847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3802021"/>
                  </a:ext>
                </a:extLst>
              </a:tr>
              <a:tr h="306618">
                <a:tc>
                  <a:txBody>
                    <a:bodyPr/>
                    <a:lstStyle/>
                    <a:p>
                      <a:pPr algn="l" fontAlgn="b"/>
                      <a:r>
                        <a:rPr lang="en-US" sz="1600" b="1" i="0" u="none" strike="noStrike" dirty="0">
                          <a:solidFill>
                            <a:schemeClr val="tx1"/>
                          </a:solidFill>
                          <a:effectLst/>
                          <a:latin typeface="Calibri" panose="020F0502020204030204" pitchFamily="34" charset="0"/>
                        </a:rPr>
                        <a:t>V Sehwag</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2819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1755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9864933"/>
                  </a:ext>
                </a:extLst>
              </a:tr>
              <a:tr h="549868">
                <a:tc>
                  <a:txBody>
                    <a:bodyPr/>
                    <a:lstStyle/>
                    <a:p>
                      <a:pPr algn="l" fontAlgn="b"/>
                      <a:r>
                        <a:rPr lang="en-US" sz="1600" b="1" i="0" u="none" strike="noStrike" dirty="0">
                          <a:solidFill>
                            <a:schemeClr val="tx1"/>
                          </a:solidFill>
                          <a:effectLst/>
                          <a:latin typeface="Calibri" panose="020F0502020204030204" pitchFamily="34" charset="0"/>
                        </a:rPr>
                        <a:t>GJ Maxwell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1554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973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9594504"/>
                  </a:ext>
                </a:extLst>
              </a:tr>
              <a:tr h="549868">
                <a:tc>
                  <a:txBody>
                    <a:bodyPr/>
                    <a:lstStyle/>
                    <a:p>
                      <a:pPr algn="l" fontAlgn="b"/>
                      <a:r>
                        <a:rPr lang="en-US" sz="1600" b="1" i="0" u="none" strike="noStrike" dirty="0">
                          <a:solidFill>
                            <a:schemeClr val="tx1"/>
                          </a:solidFill>
                          <a:effectLst/>
                          <a:latin typeface="Calibri" panose="020F0502020204030204" pitchFamily="34" charset="0"/>
                        </a:rPr>
                        <a:t>AB de Villiers</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4930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3192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2381569"/>
                  </a:ext>
                </a:extLst>
              </a:tr>
              <a:tr h="306618">
                <a:tc>
                  <a:txBody>
                    <a:bodyPr/>
                    <a:lstStyle/>
                    <a:p>
                      <a:pPr algn="l" fontAlgn="b"/>
                      <a:r>
                        <a:rPr lang="en-US" sz="1600" b="1" i="0" u="none" strike="noStrike" dirty="0">
                          <a:solidFill>
                            <a:schemeClr val="tx1"/>
                          </a:solidFill>
                          <a:effectLst/>
                          <a:latin typeface="Calibri" panose="020F0502020204030204" pitchFamily="34" charset="0"/>
                        </a:rPr>
                        <a:t>RR Pant</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2120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1368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1455215"/>
                  </a:ext>
                </a:extLst>
              </a:tr>
              <a:tr h="306618">
                <a:tc>
                  <a:txBody>
                    <a:bodyPr/>
                    <a:lstStyle/>
                    <a:p>
                      <a:pPr algn="l" fontAlgn="b"/>
                      <a:r>
                        <a:rPr lang="en-US" sz="1600" b="1" i="0" u="none" strike="noStrike" dirty="0">
                          <a:solidFill>
                            <a:schemeClr val="tx1"/>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4912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3179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1427384"/>
                  </a:ext>
                </a:extLst>
              </a:tr>
              <a:tr h="316839">
                <a:tc>
                  <a:txBody>
                    <a:bodyPr/>
                    <a:lstStyle/>
                    <a:p>
                      <a:pPr algn="l" fontAlgn="b"/>
                      <a:r>
                        <a:rPr lang="en-US" sz="1600" b="1" i="0" u="none" strike="noStrike" dirty="0">
                          <a:solidFill>
                            <a:schemeClr val="tx1"/>
                          </a:solidFill>
                          <a:effectLst/>
                          <a:latin typeface="Calibri" panose="020F0502020204030204" pitchFamily="34" charset="0"/>
                        </a:rPr>
                        <a:t>KA Pollard</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3089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2017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2960906"/>
                  </a:ext>
                </a:extLst>
              </a:tr>
              <a:tr h="306618">
                <a:tc>
                  <a:txBody>
                    <a:bodyPr/>
                    <a:lstStyle/>
                    <a:p>
                      <a:pPr algn="l" fontAlgn="b"/>
                      <a:r>
                        <a:rPr lang="en-US" sz="1600" b="1" i="0" u="none" strike="noStrike" dirty="0">
                          <a:solidFill>
                            <a:schemeClr val="tx1"/>
                          </a:solidFill>
                          <a:effectLst/>
                          <a:latin typeface="Calibri" panose="020F0502020204030204" pitchFamily="34" charset="0"/>
                        </a:rPr>
                        <a:t>JC Buttler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1750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chemeClr val="tx1"/>
                          </a:solidFill>
                          <a:effectLst/>
                          <a:latin typeface="Calibri" panose="020F0502020204030204" pitchFamily="34" charset="0"/>
                        </a:rPr>
                        <a:t>1146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1413684"/>
                  </a:ext>
                </a:extLst>
              </a:tr>
            </a:tbl>
          </a:graphicData>
        </a:graphic>
      </p:graphicFrame>
    </p:spTree>
    <p:extLst>
      <p:ext uri="{BB962C8B-B14F-4D97-AF65-F5344CB8AC3E}">
        <p14:creationId xmlns:p14="http://schemas.microsoft.com/office/powerpoint/2010/main" val="1377352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F6CF48F-5098-9885-CFF9-BDE8B481A37A}"/>
              </a:ext>
            </a:extLst>
          </p:cNvPr>
          <p:cNvGraphicFramePr>
            <a:graphicFrameLocks/>
          </p:cNvGraphicFramePr>
          <p:nvPr>
            <p:extLst>
              <p:ext uri="{D42A27DB-BD31-4B8C-83A1-F6EECF244321}">
                <p14:modId xmlns:p14="http://schemas.microsoft.com/office/powerpoint/2010/main" val="906837534"/>
              </p:ext>
            </p:extLst>
          </p:nvPr>
        </p:nvGraphicFramePr>
        <p:xfrm>
          <a:off x="636998" y="1304250"/>
          <a:ext cx="10761104" cy="5107183"/>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3711431A-2992-B7F3-15F7-AE9E9FC35CB7}"/>
              </a:ext>
            </a:extLst>
          </p:cNvPr>
          <p:cNvSpPr/>
          <p:nvPr/>
        </p:nvSpPr>
        <p:spPr>
          <a:xfrm>
            <a:off x="4371655" y="185504"/>
            <a:ext cx="3092520" cy="111874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Question 9 table:</a:t>
            </a:r>
          </a:p>
        </p:txBody>
      </p:sp>
    </p:spTree>
    <p:extLst>
      <p:ext uri="{BB962C8B-B14F-4D97-AF65-F5344CB8AC3E}">
        <p14:creationId xmlns:p14="http://schemas.microsoft.com/office/powerpoint/2010/main" val="630451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CF326D5-2108-96CD-9FA2-7621365ACB30}"/>
              </a:ext>
            </a:extLst>
          </p:cNvPr>
          <p:cNvSpPr/>
          <p:nvPr/>
        </p:nvSpPr>
        <p:spPr>
          <a:xfrm>
            <a:off x="739741" y="1926404"/>
            <a:ext cx="2095928" cy="62672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QUERY:</a:t>
            </a:r>
          </a:p>
        </p:txBody>
      </p:sp>
      <p:sp>
        <p:nvSpPr>
          <p:cNvPr id="5" name="Rectangle 4">
            <a:extLst>
              <a:ext uri="{FF2B5EF4-FFF2-40B4-BE49-F238E27FC236}">
                <a16:creationId xmlns:a16="http://schemas.microsoft.com/office/drawing/2014/main" id="{EDBC9C98-CFDC-8810-7B6A-2198C7CFE246}"/>
              </a:ext>
            </a:extLst>
          </p:cNvPr>
          <p:cNvSpPr/>
          <p:nvPr/>
        </p:nvSpPr>
        <p:spPr>
          <a:xfrm>
            <a:off x="2571964" y="184935"/>
            <a:ext cx="7048071" cy="157194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Question.10</a:t>
            </a:r>
          </a:p>
          <a:p>
            <a:pPr algn="ctr"/>
            <a:r>
              <a:rPr lang="en-US" dirty="0"/>
              <a:t>Write a query to fetch the year-wise total runs scored at Eden Gardens and order it in the descending order of total runs scored. </a:t>
            </a:r>
          </a:p>
        </p:txBody>
      </p:sp>
      <p:sp>
        <p:nvSpPr>
          <p:cNvPr id="6" name="Oval 5">
            <a:extLst>
              <a:ext uri="{FF2B5EF4-FFF2-40B4-BE49-F238E27FC236}">
                <a16:creationId xmlns:a16="http://schemas.microsoft.com/office/drawing/2014/main" id="{FE6379D1-6A58-48DB-95F7-8E9119983CD8}"/>
              </a:ext>
            </a:extLst>
          </p:cNvPr>
          <p:cNvSpPr/>
          <p:nvPr/>
        </p:nvSpPr>
        <p:spPr>
          <a:xfrm>
            <a:off x="7755277" y="1897855"/>
            <a:ext cx="2095928" cy="62672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Output:</a:t>
            </a:r>
          </a:p>
        </p:txBody>
      </p:sp>
      <p:sp>
        <p:nvSpPr>
          <p:cNvPr id="8" name="Rectangle 7">
            <a:extLst>
              <a:ext uri="{FF2B5EF4-FFF2-40B4-BE49-F238E27FC236}">
                <a16:creationId xmlns:a16="http://schemas.microsoft.com/office/drawing/2014/main" id="{4AF5B1A9-CCAC-7F48-D57A-15C1603C393E}"/>
              </a:ext>
            </a:extLst>
          </p:cNvPr>
          <p:cNvSpPr/>
          <p:nvPr/>
        </p:nvSpPr>
        <p:spPr>
          <a:xfrm>
            <a:off x="396412" y="2722652"/>
            <a:ext cx="4303160" cy="395041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400" b="1" dirty="0"/>
              <a:t>SELECT EXTRACT</a:t>
            </a:r>
          </a:p>
          <a:p>
            <a:r>
              <a:rPr lang="en-US" sz="2400" b="1" dirty="0"/>
              <a:t> (year from match_date) AS year,SUM(total_runs) AS total_runs_scored</a:t>
            </a:r>
          </a:p>
          <a:p>
            <a:r>
              <a:rPr lang="en-US" sz="2400" b="1" dirty="0"/>
              <a:t>FROM deliveries_v03 </a:t>
            </a:r>
          </a:p>
          <a:p>
            <a:r>
              <a:rPr lang="en-US" sz="2400" b="1" dirty="0"/>
              <a:t>WHERE venue='Eden Gardens’</a:t>
            </a:r>
          </a:p>
          <a:p>
            <a:r>
              <a:rPr lang="en-US" sz="2400" b="1" dirty="0"/>
              <a:t>GROUP BY year </a:t>
            </a:r>
          </a:p>
          <a:p>
            <a:r>
              <a:rPr lang="en-US" sz="2400" b="1" dirty="0"/>
              <a:t>ORDER BY total_runs_scored DESC;</a:t>
            </a:r>
          </a:p>
        </p:txBody>
      </p:sp>
      <p:graphicFrame>
        <p:nvGraphicFramePr>
          <p:cNvPr id="2" name="Table 1">
            <a:extLst>
              <a:ext uri="{FF2B5EF4-FFF2-40B4-BE49-F238E27FC236}">
                <a16:creationId xmlns:a16="http://schemas.microsoft.com/office/drawing/2014/main" id="{FDDCD6CB-D707-C6E4-97A6-47D523867E96}"/>
              </a:ext>
            </a:extLst>
          </p:cNvPr>
          <p:cNvGraphicFramePr>
            <a:graphicFrameLocks noGrp="1"/>
          </p:cNvGraphicFramePr>
          <p:nvPr>
            <p:extLst>
              <p:ext uri="{D42A27DB-BD31-4B8C-83A1-F6EECF244321}">
                <p14:modId xmlns:p14="http://schemas.microsoft.com/office/powerpoint/2010/main" val="3049630631"/>
              </p:ext>
            </p:extLst>
          </p:nvPr>
        </p:nvGraphicFramePr>
        <p:xfrm>
          <a:off x="5494247" y="2722652"/>
          <a:ext cx="5468279" cy="3721591"/>
        </p:xfrm>
        <a:graphic>
          <a:graphicData uri="http://schemas.openxmlformats.org/drawingml/2006/table">
            <a:tbl>
              <a:tblPr>
                <a:tableStyleId>{5C22544A-7EE6-4342-B048-85BDC9FD1C3A}</a:tableStyleId>
              </a:tblPr>
              <a:tblGrid>
                <a:gridCol w="2591515">
                  <a:extLst>
                    <a:ext uri="{9D8B030D-6E8A-4147-A177-3AD203B41FA5}">
                      <a16:colId xmlns:a16="http://schemas.microsoft.com/office/drawing/2014/main" val="2022830818"/>
                    </a:ext>
                  </a:extLst>
                </a:gridCol>
                <a:gridCol w="2876764">
                  <a:extLst>
                    <a:ext uri="{9D8B030D-6E8A-4147-A177-3AD203B41FA5}">
                      <a16:colId xmlns:a16="http://schemas.microsoft.com/office/drawing/2014/main" val="3653372788"/>
                    </a:ext>
                  </a:extLst>
                </a:gridCol>
              </a:tblGrid>
              <a:tr h="349321">
                <a:tc>
                  <a:txBody>
                    <a:bodyPr/>
                    <a:lstStyle/>
                    <a:p>
                      <a:pPr algn="ctr" fontAlgn="b"/>
                      <a:r>
                        <a:rPr lang="en-US" sz="1800" b="1" u="none" strike="noStrike" dirty="0">
                          <a:effectLst/>
                        </a:rPr>
                        <a:t>year</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total_runs_scored</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2931164408"/>
                  </a:ext>
                </a:extLst>
              </a:tr>
              <a:tr h="306570">
                <a:tc>
                  <a:txBody>
                    <a:bodyPr/>
                    <a:lstStyle/>
                    <a:p>
                      <a:pPr algn="ctr" fontAlgn="b"/>
                      <a:r>
                        <a:rPr lang="en-US" sz="1800" b="1" u="none" strike="noStrike" dirty="0">
                          <a:effectLst/>
                        </a:rPr>
                        <a:t>2018</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2885</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494658367"/>
                  </a:ext>
                </a:extLst>
              </a:tr>
              <a:tr h="306570">
                <a:tc>
                  <a:txBody>
                    <a:bodyPr/>
                    <a:lstStyle/>
                    <a:p>
                      <a:pPr algn="ctr" fontAlgn="b"/>
                      <a:r>
                        <a:rPr lang="en-US" sz="1800" b="1" u="none" strike="noStrike" dirty="0">
                          <a:effectLst/>
                        </a:rPr>
                        <a:t>2019</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2651</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1130196793"/>
                  </a:ext>
                </a:extLst>
              </a:tr>
              <a:tr h="306570">
                <a:tc>
                  <a:txBody>
                    <a:bodyPr/>
                    <a:lstStyle/>
                    <a:p>
                      <a:pPr algn="ctr" fontAlgn="b"/>
                      <a:r>
                        <a:rPr lang="en-US" sz="1800" b="1" u="none" strike="noStrike" dirty="0">
                          <a:effectLst/>
                        </a:rPr>
                        <a:t>2015</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2386</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4012425197"/>
                  </a:ext>
                </a:extLst>
              </a:tr>
              <a:tr h="306570">
                <a:tc>
                  <a:txBody>
                    <a:bodyPr/>
                    <a:lstStyle/>
                    <a:p>
                      <a:pPr algn="ctr" fontAlgn="b"/>
                      <a:r>
                        <a:rPr lang="en-US" sz="1800" b="1" u="none" strike="noStrike" dirty="0">
                          <a:effectLst/>
                        </a:rPr>
                        <a:t>2013</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2304</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1911226993"/>
                  </a:ext>
                </a:extLst>
              </a:tr>
              <a:tr h="306570">
                <a:tc>
                  <a:txBody>
                    <a:bodyPr/>
                    <a:lstStyle/>
                    <a:p>
                      <a:pPr algn="ctr" fontAlgn="b"/>
                      <a:r>
                        <a:rPr lang="en-US" sz="1800" b="1" u="none" strike="noStrike" dirty="0">
                          <a:effectLst/>
                        </a:rPr>
                        <a:t>2017</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2194</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1064184978"/>
                  </a:ext>
                </a:extLst>
              </a:tr>
              <a:tr h="306570">
                <a:tc>
                  <a:txBody>
                    <a:bodyPr/>
                    <a:lstStyle/>
                    <a:p>
                      <a:pPr algn="ctr" fontAlgn="b"/>
                      <a:r>
                        <a:rPr lang="en-US" sz="1800" b="1" u="none" strike="noStrike" dirty="0">
                          <a:effectLst/>
                        </a:rPr>
                        <a:t>2010</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2167</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140295335"/>
                  </a:ext>
                </a:extLst>
              </a:tr>
              <a:tr h="306570">
                <a:tc>
                  <a:txBody>
                    <a:bodyPr/>
                    <a:lstStyle/>
                    <a:p>
                      <a:pPr algn="ctr" fontAlgn="b"/>
                      <a:r>
                        <a:rPr lang="en-US" sz="1800" b="1" u="none" strike="noStrike" dirty="0">
                          <a:effectLst/>
                        </a:rPr>
                        <a:t>2016</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2073</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1578627026"/>
                  </a:ext>
                </a:extLst>
              </a:tr>
              <a:tr h="306570">
                <a:tc>
                  <a:txBody>
                    <a:bodyPr/>
                    <a:lstStyle/>
                    <a:p>
                      <a:pPr algn="ctr" fontAlgn="b"/>
                      <a:r>
                        <a:rPr lang="en-US" sz="1800" b="1" u="none" strike="noStrike" dirty="0">
                          <a:effectLst/>
                        </a:rPr>
                        <a:t>2012</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2012</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1999358883"/>
                  </a:ext>
                </a:extLst>
              </a:tr>
              <a:tr h="306570">
                <a:tc>
                  <a:txBody>
                    <a:bodyPr/>
                    <a:lstStyle/>
                    <a:p>
                      <a:pPr algn="ctr" fontAlgn="b"/>
                      <a:r>
                        <a:rPr lang="en-US" sz="1800" b="1" u="none" strike="noStrike" dirty="0">
                          <a:effectLst/>
                        </a:rPr>
                        <a:t>2011</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1854</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415392793"/>
                  </a:ext>
                </a:extLst>
              </a:tr>
              <a:tr h="306570">
                <a:tc>
                  <a:txBody>
                    <a:bodyPr/>
                    <a:lstStyle/>
                    <a:p>
                      <a:pPr algn="ctr" fontAlgn="b"/>
                      <a:r>
                        <a:rPr lang="en-US" sz="1800" b="1" u="none" strike="noStrike" dirty="0">
                          <a:effectLst/>
                        </a:rPr>
                        <a:t>2008</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1843</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3035258970"/>
                  </a:ext>
                </a:extLst>
              </a:tr>
              <a:tr h="306570">
                <a:tc>
                  <a:txBody>
                    <a:bodyPr/>
                    <a:lstStyle/>
                    <a:p>
                      <a:pPr algn="ctr" fontAlgn="b"/>
                      <a:r>
                        <a:rPr lang="en-US" sz="1800" b="1" u="none" strike="noStrike" dirty="0">
                          <a:effectLst/>
                        </a:rPr>
                        <a:t>2014</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tc>
                  <a:txBody>
                    <a:bodyPr/>
                    <a:lstStyle/>
                    <a:p>
                      <a:pPr algn="ctr" fontAlgn="b"/>
                      <a:r>
                        <a:rPr lang="en-US" sz="1800" b="1" u="none" strike="noStrike" dirty="0">
                          <a:effectLst/>
                        </a:rPr>
                        <a:t>1289</a:t>
                      </a:r>
                      <a:endParaRPr lang="en-US" sz="1800" b="1" i="0" u="none" strike="noStrike" dirty="0">
                        <a:solidFill>
                          <a:srgbClr val="000000"/>
                        </a:solidFill>
                        <a:effectLst/>
                        <a:latin typeface="Calibri" panose="020F0502020204030204" pitchFamily="34" charset="0"/>
                      </a:endParaRPr>
                    </a:p>
                  </a:txBody>
                  <a:tcPr marL="6350" marR="6350" marT="6350" marB="0" anchor="b">
                    <a:solidFill>
                      <a:srgbClr val="5C9EA9"/>
                    </a:solidFill>
                  </a:tcPr>
                </a:tc>
                <a:extLst>
                  <a:ext uri="{0D108BD9-81ED-4DB2-BD59-A6C34878D82A}">
                    <a16:rowId xmlns:a16="http://schemas.microsoft.com/office/drawing/2014/main" val="3561508599"/>
                  </a:ext>
                </a:extLst>
              </a:tr>
            </a:tbl>
          </a:graphicData>
        </a:graphic>
      </p:graphicFrame>
    </p:spTree>
    <p:extLst>
      <p:ext uri="{BB962C8B-B14F-4D97-AF65-F5344CB8AC3E}">
        <p14:creationId xmlns:p14="http://schemas.microsoft.com/office/powerpoint/2010/main" val="867857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49E2165-E517-C385-3BED-68AFE29C24F6}"/>
              </a:ext>
            </a:extLst>
          </p:cNvPr>
          <p:cNvGraphicFramePr>
            <a:graphicFrameLocks/>
          </p:cNvGraphicFramePr>
          <p:nvPr>
            <p:extLst>
              <p:ext uri="{D42A27DB-BD31-4B8C-83A1-F6EECF244321}">
                <p14:modId xmlns:p14="http://schemas.microsoft.com/office/powerpoint/2010/main" val="3408203857"/>
              </p:ext>
            </p:extLst>
          </p:nvPr>
        </p:nvGraphicFramePr>
        <p:xfrm>
          <a:off x="1561672" y="1551397"/>
          <a:ext cx="8558373" cy="4510355"/>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01E8024E-9CFE-EB18-65F1-6504859F9DB5}"/>
              </a:ext>
            </a:extLst>
          </p:cNvPr>
          <p:cNvSpPr/>
          <p:nvPr/>
        </p:nvSpPr>
        <p:spPr>
          <a:xfrm>
            <a:off x="4207266" y="241443"/>
            <a:ext cx="2429839" cy="99145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t>Question 10 table :</a:t>
            </a:r>
          </a:p>
        </p:txBody>
      </p:sp>
    </p:spTree>
    <p:extLst>
      <p:ext uri="{BB962C8B-B14F-4D97-AF65-F5344CB8AC3E}">
        <p14:creationId xmlns:p14="http://schemas.microsoft.com/office/powerpoint/2010/main" val="1789611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754C521-500C-9488-1EF2-006935D0C0FF}"/>
              </a:ext>
            </a:extLst>
          </p:cNvPr>
          <p:cNvSpPr/>
          <p:nvPr/>
        </p:nvSpPr>
        <p:spPr>
          <a:xfrm>
            <a:off x="1767155" y="1343346"/>
            <a:ext cx="7767263" cy="456172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8800" b="1" dirty="0"/>
              <a:t>Thank you</a:t>
            </a:r>
          </a:p>
        </p:txBody>
      </p:sp>
    </p:spTree>
    <p:extLst>
      <p:ext uri="{BB962C8B-B14F-4D97-AF65-F5344CB8AC3E}">
        <p14:creationId xmlns:p14="http://schemas.microsoft.com/office/powerpoint/2010/main" val="43709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BAD4D4-7324-DCB7-C618-15729EE51446}"/>
              </a:ext>
            </a:extLst>
          </p:cNvPr>
          <p:cNvSpPr/>
          <p:nvPr/>
        </p:nvSpPr>
        <p:spPr>
          <a:xfrm>
            <a:off x="140413" y="1637686"/>
            <a:ext cx="4400764" cy="43932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44E727DC-E4EF-5755-BB35-E8B21523BB3F}"/>
              </a:ext>
            </a:extLst>
          </p:cNvPr>
          <p:cNvGraphicFramePr>
            <a:graphicFrameLocks noGrp="1"/>
          </p:cNvGraphicFramePr>
          <p:nvPr>
            <p:extLst>
              <p:ext uri="{D42A27DB-BD31-4B8C-83A1-F6EECF244321}">
                <p14:modId xmlns:p14="http://schemas.microsoft.com/office/powerpoint/2010/main" val="3885451304"/>
              </p:ext>
            </p:extLst>
          </p:nvPr>
        </p:nvGraphicFramePr>
        <p:xfrm>
          <a:off x="140414" y="1637685"/>
          <a:ext cx="4400765" cy="4393245"/>
        </p:xfrm>
        <a:graphic>
          <a:graphicData uri="http://schemas.openxmlformats.org/drawingml/2006/table">
            <a:tbl>
              <a:tblPr>
                <a:tableStyleId>{775DCB02-9BB8-47FD-8907-85C794F793BA}</a:tableStyleId>
              </a:tblPr>
              <a:tblGrid>
                <a:gridCol w="1246597">
                  <a:extLst>
                    <a:ext uri="{9D8B030D-6E8A-4147-A177-3AD203B41FA5}">
                      <a16:colId xmlns:a16="http://schemas.microsoft.com/office/drawing/2014/main" val="922412006"/>
                    </a:ext>
                  </a:extLst>
                </a:gridCol>
                <a:gridCol w="702998">
                  <a:extLst>
                    <a:ext uri="{9D8B030D-6E8A-4147-A177-3AD203B41FA5}">
                      <a16:colId xmlns:a16="http://schemas.microsoft.com/office/drawing/2014/main" val="3547838103"/>
                    </a:ext>
                  </a:extLst>
                </a:gridCol>
                <a:gridCol w="1074431">
                  <a:extLst>
                    <a:ext uri="{9D8B030D-6E8A-4147-A177-3AD203B41FA5}">
                      <a16:colId xmlns:a16="http://schemas.microsoft.com/office/drawing/2014/main" val="108846525"/>
                    </a:ext>
                  </a:extLst>
                </a:gridCol>
                <a:gridCol w="1376739">
                  <a:extLst>
                    <a:ext uri="{9D8B030D-6E8A-4147-A177-3AD203B41FA5}">
                      <a16:colId xmlns:a16="http://schemas.microsoft.com/office/drawing/2014/main" val="2273697960"/>
                    </a:ext>
                  </a:extLst>
                </a:gridCol>
              </a:tblGrid>
              <a:tr h="334549">
                <a:tc>
                  <a:txBody>
                    <a:bodyPr/>
                    <a:lstStyle/>
                    <a:p>
                      <a:pPr algn="ctr" fontAlgn="b"/>
                      <a:r>
                        <a:rPr lang="en-US" sz="1600" b="1" u="none" strike="noStrike" dirty="0">
                          <a:ln>
                            <a:solidFill>
                              <a:schemeClr val="bg1">
                                <a:lumMod val="95000"/>
                                <a:lumOff val="5000"/>
                              </a:schemeClr>
                            </a:solidFill>
                          </a:ln>
                          <a:solidFill>
                            <a:srgbClr val="000000"/>
                          </a:solidFill>
                          <a:effectLst/>
                        </a:rPr>
                        <a:t>batsman</a:t>
                      </a:r>
                      <a:endParaRPr lang="en-US" sz="1600" b="1" i="0" u="none" strike="noStrike" dirty="0">
                        <a:ln>
                          <a:solidFill>
                            <a:schemeClr val="bg1">
                              <a:lumMod val="95000"/>
                              <a:lumOff val="5000"/>
                            </a:schemeClr>
                          </a:solidFill>
                        </a:ln>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ln>
                            <a:solidFill>
                              <a:schemeClr val="bg1">
                                <a:lumMod val="95000"/>
                                <a:lumOff val="5000"/>
                              </a:schemeClr>
                            </a:solidFill>
                          </a:ln>
                          <a:solidFill>
                            <a:srgbClr val="000000"/>
                          </a:solidFill>
                          <a:effectLst/>
                        </a:rPr>
                        <a:t>runs</a:t>
                      </a:r>
                      <a:endParaRPr lang="en-US" sz="1600" b="1" i="0" u="none" strike="noStrike" dirty="0">
                        <a:ln>
                          <a:solidFill>
                            <a:schemeClr val="bg1">
                              <a:lumMod val="95000"/>
                              <a:lumOff val="5000"/>
                            </a:schemeClr>
                          </a:solidFill>
                        </a:ln>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ln>
                            <a:solidFill>
                              <a:schemeClr val="bg1">
                                <a:lumMod val="95000"/>
                                <a:lumOff val="5000"/>
                              </a:schemeClr>
                            </a:solidFill>
                          </a:ln>
                          <a:solidFill>
                            <a:srgbClr val="000000"/>
                          </a:solidFill>
                          <a:effectLst/>
                        </a:rPr>
                        <a:t>balls</a:t>
                      </a:r>
                      <a:endParaRPr lang="en-US" sz="1600" b="1" i="0" u="none" strike="noStrike" dirty="0">
                        <a:ln>
                          <a:solidFill>
                            <a:schemeClr val="bg1">
                              <a:lumMod val="95000"/>
                              <a:lumOff val="5000"/>
                            </a:schemeClr>
                          </a:solidFill>
                        </a:ln>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ln>
                            <a:solidFill>
                              <a:schemeClr val="bg1">
                                <a:lumMod val="95000"/>
                                <a:lumOff val="5000"/>
                              </a:schemeClr>
                            </a:solidFill>
                          </a:ln>
                          <a:solidFill>
                            <a:srgbClr val="000000"/>
                          </a:solidFill>
                          <a:effectLst/>
                        </a:rPr>
                        <a:t>strike_rate</a:t>
                      </a:r>
                      <a:endParaRPr lang="en-US" sz="1600" b="1" i="0" u="none" strike="noStrike" dirty="0">
                        <a:ln>
                          <a:solidFill>
                            <a:schemeClr val="bg1">
                              <a:lumMod val="95000"/>
                              <a:lumOff val="5000"/>
                            </a:schemeClr>
                          </a:solidFill>
                        </a:ln>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6631114"/>
                  </a:ext>
                </a:extLst>
              </a:tr>
              <a:tr h="484804">
                <a:tc>
                  <a:txBody>
                    <a:bodyPr/>
                    <a:lstStyle/>
                    <a:p>
                      <a:pPr algn="ctr" fontAlgn="b"/>
                      <a:r>
                        <a:rPr lang="en-US" sz="1400" b="1" u="none" strike="noStrike" dirty="0">
                          <a:solidFill>
                            <a:srgbClr val="000000"/>
                          </a:solidFill>
                          <a:effectLst/>
                        </a:rPr>
                        <a:t>AD Russell</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1544</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832</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185</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1036384"/>
                  </a:ext>
                </a:extLst>
              </a:tr>
              <a:tr h="436608">
                <a:tc>
                  <a:txBody>
                    <a:bodyPr/>
                    <a:lstStyle/>
                    <a:p>
                      <a:pPr algn="ctr" fontAlgn="b"/>
                      <a:r>
                        <a:rPr lang="en-US" sz="1400" b="1" u="none" strike="noStrike" dirty="0">
                          <a:solidFill>
                            <a:srgbClr val="000000"/>
                          </a:solidFill>
                          <a:effectLst/>
                        </a:rPr>
                        <a:t>SP Narine</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921</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543</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169</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975520"/>
                  </a:ext>
                </a:extLst>
              </a:tr>
              <a:tr h="391133">
                <a:tc>
                  <a:txBody>
                    <a:bodyPr/>
                    <a:lstStyle/>
                    <a:p>
                      <a:pPr algn="ctr" fontAlgn="b"/>
                      <a:r>
                        <a:rPr lang="en-US" sz="1400" b="1" u="none" strike="noStrike" dirty="0">
                          <a:solidFill>
                            <a:srgbClr val="000000"/>
                          </a:solidFill>
                          <a:effectLst/>
                        </a:rPr>
                        <a:t>HH Pandya</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1378</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847</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162</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5806092"/>
                  </a:ext>
                </a:extLst>
              </a:tr>
              <a:tr h="399233">
                <a:tc>
                  <a:txBody>
                    <a:bodyPr/>
                    <a:lstStyle/>
                    <a:p>
                      <a:pPr algn="ctr" fontAlgn="b"/>
                      <a:r>
                        <a:rPr lang="en-US" sz="1400" b="1" u="none" strike="noStrike" dirty="0">
                          <a:solidFill>
                            <a:srgbClr val="000000"/>
                          </a:solidFill>
                          <a:effectLst/>
                        </a:rPr>
                        <a:t>V Sehwag</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2819</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1755</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160</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9224284"/>
                  </a:ext>
                </a:extLst>
              </a:tr>
              <a:tr h="460006">
                <a:tc>
                  <a:txBody>
                    <a:bodyPr/>
                    <a:lstStyle/>
                    <a:p>
                      <a:pPr algn="ctr" fontAlgn="b"/>
                      <a:r>
                        <a:rPr lang="en-US" sz="1400" b="1" u="none" strike="noStrike" dirty="0">
                          <a:solidFill>
                            <a:srgbClr val="000000"/>
                          </a:solidFill>
                          <a:effectLst/>
                        </a:rPr>
                        <a:t>GJ Maxwell</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1554</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973</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159</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4993491"/>
                  </a:ext>
                </a:extLst>
              </a:tr>
              <a:tr h="511065">
                <a:tc>
                  <a:txBody>
                    <a:bodyPr/>
                    <a:lstStyle/>
                    <a:p>
                      <a:pPr algn="ctr" fontAlgn="b"/>
                      <a:r>
                        <a:rPr lang="en-US" sz="1400" b="1" u="none" strike="noStrike" dirty="0">
                          <a:solidFill>
                            <a:srgbClr val="000000"/>
                          </a:solidFill>
                          <a:effectLst/>
                        </a:rPr>
                        <a:t>AB de Villiers</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4930</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3192</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154</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8422824"/>
                  </a:ext>
                </a:extLst>
              </a:tr>
              <a:tr h="371541">
                <a:tc>
                  <a:txBody>
                    <a:bodyPr/>
                    <a:lstStyle/>
                    <a:p>
                      <a:pPr algn="ctr" fontAlgn="b"/>
                      <a:r>
                        <a:rPr lang="en-US" sz="1400" b="1" u="none" strike="noStrike" dirty="0">
                          <a:solidFill>
                            <a:srgbClr val="000000"/>
                          </a:solidFill>
                          <a:effectLst/>
                        </a:rPr>
                        <a:t>RR Pant</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2120</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1368</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154</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748600"/>
                  </a:ext>
                </a:extLst>
              </a:tr>
              <a:tr h="253795">
                <a:tc>
                  <a:txBody>
                    <a:bodyPr/>
                    <a:lstStyle/>
                    <a:p>
                      <a:pPr algn="ctr" fontAlgn="b"/>
                      <a:r>
                        <a:rPr lang="en-US" sz="1400" b="1" u="none" strike="noStrike" dirty="0">
                          <a:solidFill>
                            <a:srgbClr val="000000"/>
                          </a:solidFill>
                          <a:effectLst/>
                        </a:rPr>
                        <a:t>CH Gayle</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4912</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3179</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154</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0296739"/>
                  </a:ext>
                </a:extLst>
              </a:tr>
              <a:tr h="359400">
                <a:tc>
                  <a:txBody>
                    <a:bodyPr/>
                    <a:lstStyle/>
                    <a:p>
                      <a:pPr algn="ctr" fontAlgn="b"/>
                      <a:r>
                        <a:rPr lang="en-US" sz="1400" b="1" u="none" strike="noStrike" dirty="0">
                          <a:solidFill>
                            <a:srgbClr val="000000"/>
                          </a:solidFill>
                          <a:effectLst/>
                        </a:rPr>
                        <a:t>KA Pollard</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3089</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2017</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153</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9100294"/>
                  </a:ext>
                </a:extLst>
              </a:tr>
              <a:tr h="391111">
                <a:tc>
                  <a:txBody>
                    <a:bodyPr/>
                    <a:lstStyle/>
                    <a:p>
                      <a:pPr algn="ctr" fontAlgn="b"/>
                      <a:r>
                        <a:rPr lang="en-US" sz="1400" b="1" u="none" strike="noStrike" dirty="0">
                          <a:solidFill>
                            <a:srgbClr val="000000"/>
                          </a:solidFill>
                          <a:effectLst/>
                        </a:rPr>
                        <a:t>JC Buttler</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1750</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1146</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u="none" strike="noStrike" dirty="0">
                          <a:solidFill>
                            <a:srgbClr val="000000"/>
                          </a:solidFill>
                          <a:effectLst/>
                        </a:rPr>
                        <a:t>152</a:t>
                      </a:r>
                      <a:endParaRPr lang="en-US" sz="1400" b="1"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2499540"/>
                  </a:ext>
                </a:extLst>
              </a:tr>
            </a:tbl>
          </a:graphicData>
        </a:graphic>
      </p:graphicFrame>
      <p:sp>
        <p:nvSpPr>
          <p:cNvPr id="5" name="Rectangle 4">
            <a:extLst>
              <a:ext uri="{FF2B5EF4-FFF2-40B4-BE49-F238E27FC236}">
                <a16:creationId xmlns:a16="http://schemas.microsoft.com/office/drawing/2014/main" id="{96835A99-0B8E-87CA-2CA1-8BD5CEF482B1}"/>
              </a:ext>
            </a:extLst>
          </p:cNvPr>
          <p:cNvSpPr/>
          <p:nvPr/>
        </p:nvSpPr>
        <p:spPr>
          <a:xfrm>
            <a:off x="5178175" y="688368"/>
            <a:ext cx="6554913" cy="51370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aphicFrame>
        <p:nvGraphicFramePr>
          <p:cNvPr id="6" name="Chart 5">
            <a:extLst>
              <a:ext uri="{FF2B5EF4-FFF2-40B4-BE49-F238E27FC236}">
                <a16:creationId xmlns:a16="http://schemas.microsoft.com/office/drawing/2014/main" id="{7935F3C3-021F-2510-1994-FFABA7C92376}"/>
              </a:ext>
            </a:extLst>
          </p:cNvPr>
          <p:cNvGraphicFramePr>
            <a:graphicFrameLocks/>
          </p:cNvGraphicFramePr>
          <p:nvPr>
            <p:extLst>
              <p:ext uri="{D42A27DB-BD31-4B8C-83A1-F6EECF244321}">
                <p14:modId xmlns:p14="http://schemas.microsoft.com/office/powerpoint/2010/main" val="2727665053"/>
              </p:ext>
            </p:extLst>
          </p:nvPr>
        </p:nvGraphicFramePr>
        <p:xfrm>
          <a:off x="4859676" y="688368"/>
          <a:ext cx="7191911" cy="5121668"/>
        </p:xfrm>
        <a:graphic>
          <a:graphicData uri="http://schemas.openxmlformats.org/drawingml/2006/chart">
            <c:chart xmlns:c="http://schemas.openxmlformats.org/drawingml/2006/chart" xmlns:r="http://schemas.openxmlformats.org/officeDocument/2006/relationships" r:id="rId2"/>
          </a:graphicData>
        </a:graphic>
      </p:graphicFrame>
      <p:sp>
        <p:nvSpPr>
          <p:cNvPr id="8" name="Frame 7">
            <a:extLst>
              <a:ext uri="{FF2B5EF4-FFF2-40B4-BE49-F238E27FC236}">
                <a16:creationId xmlns:a16="http://schemas.microsoft.com/office/drawing/2014/main" id="{35EBE945-7CC9-C89F-1BD8-56E6B1128C72}"/>
              </a:ext>
            </a:extLst>
          </p:cNvPr>
          <p:cNvSpPr/>
          <p:nvPr/>
        </p:nvSpPr>
        <p:spPr>
          <a:xfrm>
            <a:off x="0" y="726896"/>
            <a:ext cx="3085674" cy="688369"/>
          </a:xfrm>
          <a:prstGeom prst="fram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chemeClr val="bg1"/>
                </a:solidFill>
              </a:rPr>
              <a:t>QUERY Table:</a:t>
            </a:r>
          </a:p>
        </p:txBody>
      </p:sp>
      <p:sp>
        <p:nvSpPr>
          <p:cNvPr id="9" name="TextBox 8">
            <a:extLst>
              <a:ext uri="{FF2B5EF4-FFF2-40B4-BE49-F238E27FC236}">
                <a16:creationId xmlns:a16="http://schemas.microsoft.com/office/drawing/2014/main" id="{49B695FA-84E7-A7C1-985A-0B288CA3D014}"/>
              </a:ext>
            </a:extLst>
          </p:cNvPr>
          <p:cNvSpPr txBox="1"/>
          <p:nvPr/>
        </p:nvSpPr>
        <p:spPr>
          <a:xfrm>
            <a:off x="2003460" y="32876"/>
            <a:ext cx="4054063" cy="523220"/>
          </a:xfrm>
          <a:prstGeom prst="rect">
            <a:avLst/>
          </a:prstGeom>
          <a:noFill/>
        </p:spPr>
        <p:txBody>
          <a:bodyPr wrap="square" rtlCol="0">
            <a:spAutoFit/>
          </a:bodyPr>
          <a:lstStyle/>
          <a:p>
            <a:r>
              <a:rPr lang="en-US" sz="2800" b="1" dirty="0">
                <a:solidFill>
                  <a:schemeClr val="accent1">
                    <a:lumMod val="50000"/>
                  </a:schemeClr>
                </a:solidFill>
              </a:rPr>
              <a:t>Aggressive batsman</a:t>
            </a:r>
          </a:p>
        </p:txBody>
      </p:sp>
      <p:sp>
        <p:nvSpPr>
          <p:cNvPr id="10" name="Rectangle 9">
            <a:extLst>
              <a:ext uri="{FF2B5EF4-FFF2-40B4-BE49-F238E27FC236}">
                <a16:creationId xmlns:a16="http://schemas.microsoft.com/office/drawing/2014/main" id="{08A90FE5-A185-5ADF-D4B9-221EC9253A71}"/>
              </a:ext>
            </a:extLst>
          </p:cNvPr>
          <p:cNvSpPr/>
          <p:nvPr/>
        </p:nvSpPr>
        <p:spPr>
          <a:xfrm>
            <a:off x="2003461" y="42037"/>
            <a:ext cx="3976100" cy="646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b="1" dirty="0">
                <a:ln w="22225">
                  <a:solidFill>
                    <a:schemeClr val="accent2"/>
                  </a:solidFill>
                  <a:prstDash val="solid"/>
                </a:ln>
                <a:solidFill>
                  <a:schemeClr val="accent2">
                    <a:lumMod val="40000"/>
                    <a:lumOff val="60000"/>
                  </a:schemeClr>
                </a:solidFill>
              </a:rPr>
              <a:t>Aggressive batsman</a:t>
            </a:r>
          </a:p>
        </p:txBody>
      </p:sp>
    </p:spTree>
    <p:extLst>
      <p:ext uri="{BB962C8B-B14F-4D97-AF65-F5344CB8AC3E}">
        <p14:creationId xmlns:p14="http://schemas.microsoft.com/office/powerpoint/2010/main" val="166591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86BBA227-A2C1-8D94-A165-9BC87D6B9A89}"/>
              </a:ext>
            </a:extLst>
          </p:cNvPr>
          <p:cNvSpPr/>
          <p:nvPr/>
        </p:nvSpPr>
        <p:spPr>
          <a:xfrm>
            <a:off x="1089061" y="974494"/>
            <a:ext cx="9287839" cy="586097"/>
          </a:xfrm>
          <a:prstGeom prst="fram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b="1" dirty="0">
                <a:solidFill>
                  <a:schemeClr val="accent4">
                    <a:lumMod val="75000"/>
                  </a:schemeClr>
                </a:solidFill>
              </a:rPr>
              <a:t>Batsman with good Average who have played more than 2 ipl seasons</a:t>
            </a:r>
          </a:p>
        </p:txBody>
      </p:sp>
      <p:sp>
        <p:nvSpPr>
          <p:cNvPr id="5" name="Rectangle 4">
            <a:extLst>
              <a:ext uri="{FF2B5EF4-FFF2-40B4-BE49-F238E27FC236}">
                <a16:creationId xmlns:a16="http://schemas.microsoft.com/office/drawing/2014/main" id="{DFCFAA69-D754-D7F7-07AD-6D409C8C44A7}"/>
              </a:ext>
            </a:extLst>
          </p:cNvPr>
          <p:cNvSpPr/>
          <p:nvPr/>
        </p:nvSpPr>
        <p:spPr>
          <a:xfrm>
            <a:off x="1089061" y="2116476"/>
            <a:ext cx="1952090" cy="46233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t>QUERY</a:t>
            </a:r>
          </a:p>
        </p:txBody>
      </p:sp>
      <p:sp>
        <p:nvSpPr>
          <p:cNvPr id="6" name="Rectangle: Single Corner Rounded 5">
            <a:extLst>
              <a:ext uri="{FF2B5EF4-FFF2-40B4-BE49-F238E27FC236}">
                <a16:creationId xmlns:a16="http://schemas.microsoft.com/office/drawing/2014/main" id="{8DFA1025-31F5-1778-7CE9-1B15E570EBD8}"/>
              </a:ext>
            </a:extLst>
          </p:cNvPr>
          <p:cNvSpPr/>
          <p:nvPr/>
        </p:nvSpPr>
        <p:spPr>
          <a:xfrm>
            <a:off x="215757" y="2680334"/>
            <a:ext cx="6287784" cy="3627999"/>
          </a:xfrm>
          <a:prstGeom prst="round1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2400" b="1" dirty="0">
              <a:solidFill>
                <a:schemeClr val="tx1"/>
              </a:solidFill>
            </a:endParaRPr>
          </a:p>
          <a:p>
            <a:pPr algn="ctr"/>
            <a:r>
              <a:rPr lang="en-US" sz="2400" b="1" dirty="0">
                <a:solidFill>
                  <a:schemeClr val="tx1"/>
                </a:solidFill>
              </a:rPr>
              <a:t>SELECT batsman,COUNT (DISTINCT id)AS matches,SUM(total_runs) AS runs,SUM(is_wicket) AS out,(SUM(total_runs)/SUM(is_wicket)) AS averageFROM ipl_ball  GROUP BY batsman HAVING </a:t>
            </a:r>
          </a:p>
          <a:p>
            <a:pPr algn="ctr"/>
            <a:r>
              <a:rPr lang="en-US" sz="2400" b="1" dirty="0">
                <a:solidFill>
                  <a:schemeClr val="tx1"/>
                </a:solidFill>
              </a:rPr>
              <a:t>COUNT (DISTINCT id) &gt;=29ORDER BY average DESC LIMIT 10 ;</a:t>
            </a:r>
          </a:p>
        </p:txBody>
      </p:sp>
      <p:sp>
        <p:nvSpPr>
          <p:cNvPr id="7" name="Rectangle 6">
            <a:extLst>
              <a:ext uri="{FF2B5EF4-FFF2-40B4-BE49-F238E27FC236}">
                <a16:creationId xmlns:a16="http://schemas.microsoft.com/office/drawing/2014/main" id="{2D171A37-505F-88DC-3B58-A1AFFF83F447}"/>
              </a:ext>
            </a:extLst>
          </p:cNvPr>
          <p:cNvSpPr/>
          <p:nvPr/>
        </p:nvSpPr>
        <p:spPr>
          <a:xfrm>
            <a:off x="8679950" y="1904143"/>
            <a:ext cx="2313398" cy="46233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t>Batsman:</a:t>
            </a:r>
          </a:p>
        </p:txBody>
      </p:sp>
      <p:sp>
        <p:nvSpPr>
          <p:cNvPr id="8" name="Rectangle 7">
            <a:extLst>
              <a:ext uri="{FF2B5EF4-FFF2-40B4-BE49-F238E27FC236}">
                <a16:creationId xmlns:a16="http://schemas.microsoft.com/office/drawing/2014/main" id="{AAEE4808-08A8-5ACF-4ED6-F6A10B33FCB5}"/>
              </a:ext>
            </a:extLst>
          </p:cNvPr>
          <p:cNvSpPr/>
          <p:nvPr/>
        </p:nvSpPr>
        <p:spPr>
          <a:xfrm>
            <a:off x="3462389" y="175131"/>
            <a:ext cx="4150761"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3600" b="1" dirty="0">
                <a:ln w="22225">
                  <a:solidFill>
                    <a:schemeClr val="accent2"/>
                  </a:solidFill>
                  <a:prstDash val="solid"/>
                </a:ln>
                <a:solidFill>
                  <a:schemeClr val="accent2">
                    <a:lumMod val="40000"/>
                    <a:lumOff val="60000"/>
                  </a:schemeClr>
                </a:solidFill>
              </a:rPr>
              <a:t>Anchor batsman</a:t>
            </a:r>
          </a:p>
        </p:txBody>
      </p:sp>
      <p:sp>
        <p:nvSpPr>
          <p:cNvPr id="3" name="Rectangle 2">
            <a:extLst>
              <a:ext uri="{FF2B5EF4-FFF2-40B4-BE49-F238E27FC236}">
                <a16:creationId xmlns:a16="http://schemas.microsoft.com/office/drawing/2014/main" id="{14D80490-AA3B-1B11-632C-85E1C5DC27FE}"/>
              </a:ext>
            </a:extLst>
          </p:cNvPr>
          <p:cNvSpPr/>
          <p:nvPr/>
        </p:nvSpPr>
        <p:spPr>
          <a:xfrm>
            <a:off x="7140540" y="2680334"/>
            <a:ext cx="4130212" cy="3627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Table 8">
            <a:extLst>
              <a:ext uri="{FF2B5EF4-FFF2-40B4-BE49-F238E27FC236}">
                <a16:creationId xmlns:a16="http://schemas.microsoft.com/office/drawing/2014/main" id="{E82573A4-9D68-3135-5906-57D3515E9340}"/>
              </a:ext>
            </a:extLst>
          </p:cNvPr>
          <p:cNvGraphicFramePr>
            <a:graphicFrameLocks noGrp="1"/>
          </p:cNvGraphicFramePr>
          <p:nvPr>
            <p:extLst>
              <p:ext uri="{D42A27DB-BD31-4B8C-83A1-F6EECF244321}">
                <p14:modId xmlns:p14="http://schemas.microsoft.com/office/powerpoint/2010/main" val="1451615684"/>
              </p:ext>
            </p:extLst>
          </p:nvPr>
        </p:nvGraphicFramePr>
        <p:xfrm>
          <a:off x="7140540" y="2710032"/>
          <a:ext cx="4130212" cy="3628001"/>
        </p:xfrm>
        <a:graphic>
          <a:graphicData uri="http://schemas.openxmlformats.org/drawingml/2006/table">
            <a:tbl>
              <a:tblPr/>
              <a:tblGrid>
                <a:gridCol w="2065105">
                  <a:extLst>
                    <a:ext uri="{9D8B030D-6E8A-4147-A177-3AD203B41FA5}">
                      <a16:colId xmlns:a16="http://schemas.microsoft.com/office/drawing/2014/main" val="559206346"/>
                    </a:ext>
                  </a:extLst>
                </a:gridCol>
                <a:gridCol w="2065107">
                  <a:extLst>
                    <a:ext uri="{9D8B030D-6E8A-4147-A177-3AD203B41FA5}">
                      <a16:colId xmlns:a16="http://schemas.microsoft.com/office/drawing/2014/main" val="1885382707"/>
                    </a:ext>
                  </a:extLst>
                </a:gridCol>
              </a:tblGrid>
              <a:tr h="362061">
                <a:tc>
                  <a:txBody>
                    <a:bodyPr/>
                    <a:lstStyle/>
                    <a:p>
                      <a:pPr algn="ctr" fontAlgn="b"/>
                      <a:r>
                        <a:rPr lang="en-US" sz="2000" b="1" i="0" u="none" strike="noStrike" dirty="0">
                          <a:solidFill>
                            <a:schemeClr val="tx1"/>
                          </a:solidFill>
                          <a:effectLst/>
                          <a:latin typeface="Calibri" panose="020F0502020204030204" pitchFamily="34" charset="0"/>
                        </a:rPr>
                        <a:t>batsman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chemeClr val="tx1"/>
                          </a:solidFill>
                          <a:effectLst/>
                          <a:latin typeface="Calibri" panose="020F0502020204030204" pitchFamily="34" charset="0"/>
                        </a:rPr>
                        <a:t>average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7817660"/>
                  </a:ext>
                </a:extLst>
              </a:tr>
              <a:tr h="326594">
                <a:tc>
                  <a:txBody>
                    <a:bodyPr/>
                    <a:lstStyle/>
                    <a:p>
                      <a:pPr algn="ctr" fontAlgn="b"/>
                      <a:r>
                        <a:rPr lang="en-US" sz="1800" b="1" i="0" u="none" strike="noStrike" dirty="0">
                          <a:solidFill>
                            <a:schemeClr val="tx1"/>
                          </a:solidFill>
                          <a:effectLst/>
                          <a:latin typeface="Calibri" panose="020F0502020204030204" pitchFamily="34" charset="0"/>
                        </a:rPr>
                        <a:t>AB de Villiers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44</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3477018"/>
                  </a:ext>
                </a:extLst>
              </a:tr>
              <a:tr h="326594">
                <a:tc>
                  <a:txBody>
                    <a:bodyPr/>
                    <a:lstStyle/>
                    <a:p>
                      <a:pPr algn="ctr" fontAlgn="b"/>
                      <a:r>
                        <a:rPr lang="en-US" sz="1800" b="1" i="0" u="none" strike="noStrike" dirty="0">
                          <a:solidFill>
                            <a:schemeClr val="tx1"/>
                          </a:solidFill>
                          <a:effectLst/>
                          <a:latin typeface="Calibri" panose="020F0502020204030204" pitchFamily="34" charset="0"/>
                        </a:rPr>
                        <a:t>ML Hayden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44</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4438405"/>
                  </a:ext>
                </a:extLst>
              </a:tr>
              <a:tr h="326594">
                <a:tc>
                  <a:txBody>
                    <a:bodyPr/>
                    <a:lstStyle/>
                    <a:p>
                      <a:pPr algn="ctr" fontAlgn="b"/>
                      <a:r>
                        <a:rPr lang="en-US" sz="1800" b="1" i="0" u="none" strike="noStrike" dirty="0">
                          <a:solidFill>
                            <a:schemeClr val="tx1"/>
                          </a:solidFill>
                          <a:effectLst/>
                          <a:latin typeface="Calibri" panose="020F0502020204030204" pitchFamily="34" charset="0"/>
                        </a:rPr>
                        <a:t>KL Rahul</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44</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0944548"/>
                  </a:ext>
                </a:extLst>
              </a:tr>
              <a:tr h="326594">
                <a:tc>
                  <a:txBody>
                    <a:bodyPr/>
                    <a:lstStyle/>
                    <a:p>
                      <a:pPr algn="ctr" fontAlgn="b"/>
                      <a:r>
                        <a:rPr lang="en-US" sz="1800" b="1" i="0" u="none" strike="noStrike" dirty="0">
                          <a:solidFill>
                            <a:schemeClr val="tx1"/>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4894623"/>
                  </a:ext>
                </a:extLst>
              </a:tr>
              <a:tr h="326594">
                <a:tc>
                  <a:txBody>
                    <a:bodyPr/>
                    <a:lstStyle/>
                    <a:p>
                      <a:pPr algn="ctr" fontAlgn="b"/>
                      <a:r>
                        <a:rPr lang="en-US" sz="1800" b="1" i="0" u="none" strike="noStrike" dirty="0">
                          <a:solidFill>
                            <a:schemeClr val="tx1"/>
                          </a:solidFill>
                          <a:effectLst/>
                          <a:latin typeface="Calibri" panose="020F0502020204030204" pitchFamily="34" charset="0"/>
                        </a:rPr>
                        <a:t>DA Warner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8094321"/>
                  </a:ext>
                </a:extLst>
              </a:tr>
              <a:tr h="326594">
                <a:tc>
                  <a:txBody>
                    <a:bodyPr/>
                    <a:lstStyle/>
                    <a:p>
                      <a:pPr algn="ctr" fontAlgn="b"/>
                      <a:r>
                        <a:rPr lang="en-US" sz="1800" b="1" i="0" u="none" strike="noStrike" dirty="0">
                          <a:solidFill>
                            <a:schemeClr val="tx1"/>
                          </a:solidFill>
                          <a:effectLst/>
                          <a:latin typeface="Calibri" panose="020F0502020204030204" pitchFamily="34" charset="0"/>
                        </a:rPr>
                        <a:t>JP Duminy</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5808648"/>
                  </a:ext>
                </a:extLst>
              </a:tr>
              <a:tr h="326594">
                <a:tc>
                  <a:txBody>
                    <a:bodyPr/>
                    <a:lstStyle/>
                    <a:p>
                      <a:pPr algn="ctr" fontAlgn="b"/>
                      <a:r>
                        <a:rPr lang="en-US" sz="1800" b="1" i="0" u="none" strike="noStrike" dirty="0">
                          <a:solidFill>
                            <a:schemeClr val="tx1"/>
                          </a:solidFill>
                          <a:effectLst/>
                          <a:latin typeface="Calibri" panose="020F0502020204030204" pitchFamily="34" charset="0"/>
                        </a:rPr>
                        <a:t>LMP Simmons</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41</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9526518"/>
                  </a:ext>
                </a:extLst>
              </a:tr>
              <a:tr h="326594">
                <a:tc>
                  <a:txBody>
                    <a:bodyPr/>
                    <a:lstStyle/>
                    <a:p>
                      <a:pPr algn="ctr" fontAlgn="b"/>
                      <a:r>
                        <a:rPr lang="en-US" sz="1800" b="1" i="0" u="none" strike="noStrike" dirty="0">
                          <a:solidFill>
                            <a:schemeClr val="tx1"/>
                          </a:solidFill>
                          <a:effectLst/>
                          <a:latin typeface="Calibri" panose="020F0502020204030204" pitchFamily="34" charset="0"/>
                        </a:rPr>
                        <a:t>SE Marsh</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40</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8513247"/>
                  </a:ext>
                </a:extLst>
              </a:tr>
              <a:tr h="326594">
                <a:tc>
                  <a:txBody>
                    <a:bodyPr/>
                    <a:lstStyle/>
                    <a:p>
                      <a:pPr algn="ctr" fontAlgn="b"/>
                      <a:r>
                        <a:rPr lang="en-US" sz="1800" b="1" i="0" u="none" strike="noStrike" dirty="0">
                          <a:solidFill>
                            <a:schemeClr val="tx1"/>
                          </a:solidFill>
                          <a:effectLst/>
                          <a:latin typeface="Calibri" panose="020F0502020204030204" pitchFamily="34" charset="0"/>
                        </a:rPr>
                        <a:t>KS Williamson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40</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4101750"/>
                  </a:ext>
                </a:extLst>
              </a:tr>
              <a:tr h="326594">
                <a:tc>
                  <a:txBody>
                    <a:bodyPr/>
                    <a:lstStyle/>
                    <a:p>
                      <a:pPr algn="ctr" fontAlgn="b"/>
                      <a:r>
                        <a:rPr lang="en-US" sz="1800" b="1" i="0" u="none" strike="noStrike" dirty="0">
                          <a:solidFill>
                            <a:schemeClr val="tx1"/>
                          </a:solidFill>
                          <a:effectLst/>
                          <a:latin typeface="Calibri" panose="020F0502020204030204" pitchFamily="34" charset="0"/>
                        </a:rPr>
                        <a:t>MEK Hussey</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chemeClr val="tx1"/>
                          </a:solidFill>
                          <a:effectLst/>
                          <a:latin typeface="Calibri" panose="020F0502020204030204" pitchFamily="34" charset="0"/>
                        </a:rPr>
                        <a:t>39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4788635"/>
                  </a:ext>
                </a:extLst>
              </a:tr>
            </a:tbl>
          </a:graphicData>
        </a:graphic>
      </p:graphicFrame>
    </p:spTree>
    <p:extLst>
      <p:ext uri="{BB962C8B-B14F-4D97-AF65-F5344CB8AC3E}">
        <p14:creationId xmlns:p14="http://schemas.microsoft.com/office/powerpoint/2010/main" val="33308689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FE8C2C-A0F1-B4F8-04D4-87C703AC1DC6}"/>
              </a:ext>
            </a:extLst>
          </p:cNvPr>
          <p:cNvSpPr/>
          <p:nvPr/>
        </p:nvSpPr>
        <p:spPr>
          <a:xfrm>
            <a:off x="3462389" y="175131"/>
            <a:ext cx="4150761"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3600" b="1" dirty="0">
                <a:ln w="22225">
                  <a:solidFill>
                    <a:schemeClr val="accent2"/>
                  </a:solidFill>
                  <a:prstDash val="solid"/>
                </a:ln>
                <a:solidFill>
                  <a:schemeClr val="accent2">
                    <a:lumMod val="40000"/>
                    <a:lumOff val="60000"/>
                  </a:schemeClr>
                </a:solidFill>
              </a:rPr>
              <a:t>Anchor batsman</a:t>
            </a:r>
          </a:p>
        </p:txBody>
      </p:sp>
      <p:sp>
        <p:nvSpPr>
          <p:cNvPr id="4" name="Rectangle 3">
            <a:extLst>
              <a:ext uri="{FF2B5EF4-FFF2-40B4-BE49-F238E27FC236}">
                <a16:creationId xmlns:a16="http://schemas.microsoft.com/office/drawing/2014/main" id="{A19646E1-4FED-2D1F-C926-1B296A8D8B65}"/>
              </a:ext>
            </a:extLst>
          </p:cNvPr>
          <p:cNvSpPr/>
          <p:nvPr/>
        </p:nvSpPr>
        <p:spPr>
          <a:xfrm>
            <a:off x="164386" y="1921266"/>
            <a:ext cx="4982967" cy="4297166"/>
          </a:xfrm>
          <a:prstGeom prst="rect">
            <a:avLst/>
          </a:prstGeom>
          <a:solidFill>
            <a:schemeClr val="accent1">
              <a:lumMod val="40000"/>
              <a:lumOff val="60000"/>
            </a:schemeClr>
          </a:solidFill>
          <a:ln>
            <a:solidFill>
              <a:schemeClr val="accent1">
                <a:lumMod val="60000"/>
                <a:lumOff val="40000"/>
                <a:alpha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 name="Frame 5">
            <a:extLst>
              <a:ext uri="{FF2B5EF4-FFF2-40B4-BE49-F238E27FC236}">
                <a16:creationId xmlns:a16="http://schemas.microsoft.com/office/drawing/2014/main" id="{DE1FBDA8-FE4B-EE84-E88A-B604F4844CF2}"/>
              </a:ext>
            </a:extLst>
          </p:cNvPr>
          <p:cNvSpPr/>
          <p:nvPr/>
        </p:nvSpPr>
        <p:spPr>
          <a:xfrm>
            <a:off x="164386" y="821462"/>
            <a:ext cx="3085674" cy="688369"/>
          </a:xfrm>
          <a:prstGeom prst="fram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b="1" dirty="0">
                <a:solidFill>
                  <a:schemeClr val="bg1"/>
                </a:solidFill>
              </a:rPr>
              <a:t>QUERY Table:</a:t>
            </a:r>
          </a:p>
        </p:txBody>
      </p:sp>
      <p:graphicFrame>
        <p:nvGraphicFramePr>
          <p:cNvPr id="9" name="Table 8">
            <a:extLst>
              <a:ext uri="{FF2B5EF4-FFF2-40B4-BE49-F238E27FC236}">
                <a16:creationId xmlns:a16="http://schemas.microsoft.com/office/drawing/2014/main" id="{97FBE29C-9CD9-AD40-3039-9957239C78B2}"/>
              </a:ext>
            </a:extLst>
          </p:cNvPr>
          <p:cNvGraphicFramePr>
            <a:graphicFrameLocks noGrp="1"/>
          </p:cNvGraphicFramePr>
          <p:nvPr>
            <p:extLst>
              <p:ext uri="{D42A27DB-BD31-4B8C-83A1-F6EECF244321}">
                <p14:modId xmlns:p14="http://schemas.microsoft.com/office/powerpoint/2010/main" val="2639597731"/>
              </p:ext>
            </p:extLst>
          </p:nvPr>
        </p:nvGraphicFramePr>
        <p:xfrm>
          <a:off x="82194" y="1921266"/>
          <a:ext cx="5065159" cy="4297167"/>
        </p:xfrm>
        <a:graphic>
          <a:graphicData uri="http://schemas.openxmlformats.org/drawingml/2006/table">
            <a:tbl>
              <a:tblPr/>
              <a:tblGrid>
                <a:gridCol w="1159243">
                  <a:extLst>
                    <a:ext uri="{9D8B030D-6E8A-4147-A177-3AD203B41FA5}">
                      <a16:colId xmlns:a16="http://schemas.microsoft.com/office/drawing/2014/main" val="2947222609"/>
                    </a:ext>
                  </a:extLst>
                </a:gridCol>
                <a:gridCol w="850580">
                  <a:extLst>
                    <a:ext uri="{9D8B030D-6E8A-4147-A177-3AD203B41FA5}">
                      <a16:colId xmlns:a16="http://schemas.microsoft.com/office/drawing/2014/main" val="3925325250"/>
                    </a:ext>
                  </a:extLst>
                </a:gridCol>
                <a:gridCol w="977058">
                  <a:extLst>
                    <a:ext uri="{9D8B030D-6E8A-4147-A177-3AD203B41FA5}">
                      <a16:colId xmlns:a16="http://schemas.microsoft.com/office/drawing/2014/main" val="1544190607"/>
                    </a:ext>
                  </a:extLst>
                </a:gridCol>
                <a:gridCol w="1357671">
                  <a:extLst>
                    <a:ext uri="{9D8B030D-6E8A-4147-A177-3AD203B41FA5}">
                      <a16:colId xmlns:a16="http://schemas.microsoft.com/office/drawing/2014/main" val="2753719363"/>
                    </a:ext>
                  </a:extLst>
                </a:gridCol>
                <a:gridCol w="720607">
                  <a:extLst>
                    <a:ext uri="{9D8B030D-6E8A-4147-A177-3AD203B41FA5}">
                      <a16:colId xmlns:a16="http://schemas.microsoft.com/office/drawing/2014/main" val="2946658136"/>
                    </a:ext>
                  </a:extLst>
                </a:gridCol>
              </a:tblGrid>
              <a:tr h="451940">
                <a:tc>
                  <a:txBody>
                    <a:bodyPr/>
                    <a:lstStyle/>
                    <a:p>
                      <a:pPr algn="ctr" fontAlgn="b"/>
                      <a:r>
                        <a:rPr lang="en-US" sz="1600" b="1" i="0" u="none" strike="noStrike" dirty="0">
                          <a:solidFill>
                            <a:srgbClr val="000000"/>
                          </a:solidFill>
                          <a:effectLst/>
                          <a:latin typeface="Calibri" panose="020F0502020204030204" pitchFamily="34" charset="0"/>
                        </a:rPr>
                        <a:t>batsman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matches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runs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outs</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average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0737674"/>
                  </a:ext>
                </a:extLst>
              </a:tr>
              <a:tr h="493485">
                <a:tc>
                  <a:txBody>
                    <a:bodyPr/>
                    <a:lstStyle/>
                    <a:p>
                      <a:pPr algn="ctr" fontAlgn="b"/>
                      <a:r>
                        <a:rPr lang="en-US" sz="1400" b="1" i="0" u="none" strike="noStrike" dirty="0">
                          <a:solidFill>
                            <a:srgbClr val="000000"/>
                          </a:solidFill>
                          <a:effectLst/>
                          <a:latin typeface="Calibri" panose="020F0502020204030204" pitchFamily="34" charset="0"/>
                        </a:rPr>
                        <a:t>AB de Villiers</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156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5016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114</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44</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7540488"/>
                  </a:ext>
                </a:extLst>
              </a:tr>
              <a:tr h="391854">
                <a:tc>
                  <a:txBody>
                    <a:bodyPr/>
                    <a:lstStyle/>
                    <a:p>
                      <a:pPr algn="ctr" fontAlgn="b"/>
                      <a:r>
                        <a:rPr lang="en-US" sz="1400" b="1" i="0" u="none" strike="noStrike" dirty="0">
                          <a:solidFill>
                            <a:srgbClr val="000000"/>
                          </a:solidFill>
                          <a:effectLst/>
                          <a:latin typeface="Calibri" panose="020F0502020204030204" pitchFamily="34" charset="0"/>
                        </a:rPr>
                        <a:t>ML Hayden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32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1205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44</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2022953"/>
                  </a:ext>
                </a:extLst>
              </a:tr>
              <a:tr h="343475">
                <a:tc>
                  <a:txBody>
                    <a:bodyPr/>
                    <a:lstStyle/>
                    <a:p>
                      <a:pPr algn="ctr" fontAlgn="b"/>
                      <a:r>
                        <a:rPr lang="en-US" sz="1400" b="1" i="0" u="none" strike="noStrike" dirty="0">
                          <a:solidFill>
                            <a:srgbClr val="000000"/>
                          </a:solidFill>
                          <a:effectLst/>
                          <a:latin typeface="Calibri" panose="020F0502020204030204" pitchFamily="34" charset="0"/>
                        </a:rPr>
                        <a:t>KL Rahul</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72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2741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62</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44</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907918"/>
                  </a:ext>
                </a:extLst>
              </a:tr>
              <a:tr h="391854">
                <a:tc>
                  <a:txBody>
                    <a:bodyPr/>
                    <a:lstStyle/>
                    <a:p>
                      <a:pPr algn="ctr" fontAlgn="b"/>
                      <a:r>
                        <a:rPr lang="en-US" sz="1400" b="1" i="0" u="none" strike="noStrike" dirty="0">
                          <a:solidFill>
                            <a:srgbClr val="000000"/>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131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5103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116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8213667"/>
                  </a:ext>
                </a:extLst>
              </a:tr>
              <a:tr h="391854">
                <a:tc>
                  <a:txBody>
                    <a:bodyPr/>
                    <a:lstStyle/>
                    <a:p>
                      <a:pPr algn="ctr" fontAlgn="b"/>
                      <a:r>
                        <a:rPr lang="en-US" sz="1400" b="1" i="0" u="none" strike="noStrike" dirty="0">
                          <a:solidFill>
                            <a:srgbClr val="000000"/>
                          </a:solidFill>
                          <a:effectLst/>
                          <a:latin typeface="Calibri" panose="020F0502020204030204" pitchFamily="34" charset="0"/>
                        </a:rPr>
                        <a:t>DA Warner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142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5522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126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94668"/>
                  </a:ext>
                </a:extLst>
              </a:tr>
              <a:tr h="391854">
                <a:tc>
                  <a:txBody>
                    <a:bodyPr/>
                    <a:lstStyle/>
                    <a:p>
                      <a:pPr algn="ctr" fontAlgn="b"/>
                      <a:r>
                        <a:rPr lang="en-US" sz="1400" b="1" i="0" u="none" strike="noStrike" dirty="0">
                          <a:solidFill>
                            <a:srgbClr val="000000"/>
                          </a:solidFill>
                          <a:effectLst/>
                          <a:latin typeface="Calibri" panose="020F0502020204030204" pitchFamily="34" charset="0"/>
                        </a:rPr>
                        <a:t>JP Duminy</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75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2131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3321588"/>
                  </a:ext>
                </a:extLst>
              </a:tr>
              <a:tr h="380995">
                <a:tc>
                  <a:txBody>
                    <a:bodyPr/>
                    <a:lstStyle/>
                    <a:p>
                      <a:pPr algn="ctr" fontAlgn="b"/>
                      <a:r>
                        <a:rPr lang="en-US" sz="1400" b="1" i="0" u="none" strike="noStrike" dirty="0">
                          <a:solidFill>
                            <a:srgbClr val="000000"/>
                          </a:solidFill>
                          <a:effectLst/>
                          <a:latin typeface="Calibri" panose="020F0502020204030204" pitchFamily="34" charset="0"/>
                        </a:rPr>
                        <a:t>LMP Simmons</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1127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27</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41</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8987208"/>
                  </a:ext>
                </a:extLst>
              </a:tr>
              <a:tr h="407822">
                <a:tc>
                  <a:txBody>
                    <a:bodyPr/>
                    <a:lstStyle/>
                    <a:p>
                      <a:pPr algn="ctr" fontAlgn="b"/>
                      <a:r>
                        <a:rPr lang="en-US" sz="1400" b="1" i="0" u="none" strike="noStrike" dirty="0">
                          <a:solidFill>
                            <a:srgbClr val="000000"/>
                          </a:solidFill>
                          <a:effectLst/>
                          <a:latin typeface="Calibri" panose="020F0502020204030204" pitchFamily="34" charset="0"/>
                        </a:rPr>
                        <a:t>SE Marsh</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400" b="1" i="0" u="none" strike="noStrike" dirty="0">
                          <a:solidFill>
                            <a:srgbClr val="000000"/>
                          </a:solidFill>
                          <a:effectLst/>
                          <a:latin typeface="Calibri" panose="020F0502020204030204" pitchFamily="34" charset="0"/>
                        </a:rPr>
                        <a:t>69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2598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64</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40</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145226"/>
                  </a:ext>
                </a:extLst>
              </a:tr>
              <a:tr h="325646">
                <a:tc>
                  <a:txBody>
                    <a:bodyPr/>
                    <a:lstStyle/>
                    <a:p>
                      <a:pPr algn="ctr" fontAlgn="b"/>
                      <a:r>
                        <a:rPr lang="en-US" sz="1400" b="1" i="0" u="none" strike="noStrike" dirty="0">
                          <a:solidFill>
                            <a:srgbClr val="000000"/>
                          </a:solidFill>
                          <a:effectLst/>
                          <a:latin typeface="Calibri" panose="020F0502020204030204" pitchFamily="34" charset="0"/>
                        </a:rPr>
                        <a:t>KS Williamson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52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1673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41</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40</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4415291"/>
                  </a:ext>
                </a:extLst>
              </a:tr>
              <a:tr h="326388">
                <a:tc>
                  <a:txBody>
                    <a:bodyPr/>
                    <a:lstStyle/>
                    <a:p>
                      <a:pPr algn="ctr" fontAlgn="b"/>
                      <a:r>
                        <a:rPr lang="en-US" sz="1400" b="1" i="0" u="none" strike="noStrike" dirty="0">
                          <a:solidFill>
                            <a:srgbClr val="000000"/>
                          </a:solidFill>
                          <a:effectLst/>
                          <a:latin typeface="Calibri" panose="020F0502020204030204" pitchFamily="34" charset="0"/>
                        </a:rPr>
                        <a:t>MEK Hussey</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58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2064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52</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Calibri" panose="020F0502020204030204" pitchFamily="34" charset="0"/>
                        </a:rPr>
                        <a:t>39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9004246"/>
                  </a:ext>
                </a:extLst>
              </a:tr>
            </a:tbl>
          </a:graphicData>
        </a:graphic>
      </p:graphicFrame>
      <p:graphicFrame>
        <p:nvGraphicFramePr>
          <p:cNvPr id="10" name="Chart 9">
            <a:extLst>
              <a:ext uri="{FF2B5EF4-FFF2-40B4-BE49-F238E27FC236}">
                <a16:creationId xmlns:a16="http://schemas.microsoft.com/office/drawing/2014/main" id="{AB7B32DB-92C3-A3F3-A13A-E85FE240F675}"/>
              </a:ext>
            </a:extLst>
          </p:cNvPr>
          <p:cNvGraphicFramePr>
            <a:graphicFrameLocks/>
          </p:cNvGraphicFramePr>
          <p:nvPr>
            <p:extLst>
              <p:ext uri="{D42A27DB-BD31-4B8C-83A1-F6EECF244321}">
                <p14:modId xmlns:p14="http://schemas.microsoft.com/office/powerpoint/2010/main" val="2883881950"/>
              </p:ext>
            </p:extLst>
          </p:nvPr>
        </p:nvGraphicFramePr>
        <p:xfrm>
          <a:off x="5332288" y="1509829"/>
          <a:ext cx="6503541" cy="44183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58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6F3D0BB5-4199-4ADB-9742-43045776B967}"/>
              </a:ext>
            </a:extLst>
          </p:cNvPr>
          <p:cNvSpPr/>
          <p:nvPr/>
        </p:nvSpPr>
        <p:spPr>
          <a:xfrm>
            <a:off x="1089061" y="974494"/>
            <a:ext cx="10284431" cy="807579"/>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Hard-hitting players who have scored most runs in boundaries and have played more the 2 ipl season.</a:t>
            </a:r>
            <a:endParaRPr lang="en-US" sz="2000" b="1" dirty="0">
              <a:solidFill>
                <a:schemeClr val="accent4">
                  <a:lumMod val="75000"/>
                </a:schemeClr>
              </a:solidFill>
            </a:endParaRPr>
          </a:p>
        </p:txBody>
      </p:sp>
      <p:sp>
        <p:nvSpPr>
          <p:cNvPr id="10" name="Rectangle 9">
            <a:extLst>
              <a:ext uri="{FF2B5EF4-FFF2-40B4-BE49-F238E27FC236}">
                <a16:creationId xmlns:a16="http://schemas.microsoft.com/office/drawing/2014/main" id="{25F99263-C930-A95C-F374-7691124C7081}"/>
              </a:ext>
            </a:extLst>
          </p:cNvPr>
          <p:cNvSpPr/>
          <p:nvPr/>
        </p:nvSpPr>
        <p:spPr>
          <a:xfrm>
            <a:off x="1202077" y="1904143"/>
            <a:ext cx="1952090" cy="462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QUERY</a:t>
            </a:r>
          </a:p>
        </p:txBody>
      </p:sp>
      <p:sp>
        <p:nvSpPr>
          <p:cNvPr id="11" name="Rectangle: Single Corner Rounded 10">
            <a:extLst>
              <a:ext uri="{FF2B5EF4-FFF2-40B4-BE49-F238E27FC236}">
                <a16:creationId xmlns:a16="http://schemas.microsoft.com/office/drawing/2014/main" id="{479740E6-ED63-1400-4228-9EFC0D9E59F6}"/>
              </a:ext>
            </a:extLst>
          </p:cNvPr>
          <p:cNvSpPr/>
          <p:nvPr/>
        </p:nvSpPr>
        <p:spPr>
          <a:xfrm>
            <a:off x="205485" y="2488550"/>
            <a:ext cx="6287784" cy="4163357"/>
          </a:xfrm>
          <a:prstGeom prst="round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accent1">
                    <a:lumMod val="75000"/>
                  </a:schemeClr>
                </a:solidFill>
              </a:rPr>
              <a:t>SELECT batsman,COUNT(DISTINCT id) AS matches,SUM(batsman_runs) AS total_runs,SUM(CASe When batsman_runs in (4,6) THEN batsman_runs  ELSE 0 END) AS runs_in_boundaries,</a:t>
            </a:r>
          </a:p>
          <a:p>
            <a:pPr algn="ctr"/>
            <a:r>
              <a:rPr lang="en-US" sz="2000" b="1" dirty="0">
                <a:solidFill>
                  <a:schemeClr val="accent1">
                    <a:lumMod val="75000"/>
                  </a:schemeClr>
                </a:solidFill>
              </a:rPr>
              <a:t>(SUM(CASE WHEN batsman_runs IN (4,6) THEN batsman_runs ELSE 0 END)*100.0)/ SUM(batsman_runs) AS boundry_percentage FROM ipl_ball GROUP BY batsman HAVING COUNT (DISTINCT id) &gt;=29 ORDER BY runs_in_boundaries DESC LIMIT 10;</a:t>
            </a:r>
            <a:endParaRPr lang="en-US" sz="2400" b="1" dirty="0">
              <a:solidFill>
                <a:schemeClr val="tx1"/>
              </a:solidFill>
            </a:endParaRPr>
          </a:p>
        </p:txBody>
      </p:sp>
      <p:sp>
        <p:nvSpPr>
          <p:cNvPr id="12" name="Rectangle 11">
            <a:extLst>
              <a:ext uri="{FF2B5EF4-FFF2-40B4-BE49-F238E27FC236}">
                <a16:creationId xmlns:a16="http://schemas.microsoft.com/office/drawing/2014/main" id="{E2BE62E8-92E0-A646-2A6D-D9BECC5A59BB}"/>
              </a:ext>
            </a:extLst>
          </p:cNvPr>
          <p:cNvSpPr/>
          <p:nvPr/>
        </p:nvSpPr>
        <p:spPr>
          <a:xfrm>
            <a:off x="8679949" y="1904143"/>
            <a:ext cx="2210657" cy="462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Batsman :</a:t>
            </a:r>
          </a:p>
        </p:txBody>
      </p:sp>
      <p:sp>
        <p:nvSpPr>
          <p:cNvPr id="13" name="Rectangle 12">
            <a:extLst>
              <a:ext uri="{FF2B5EF4-FFF2-40B4-BE49-F238E27FC236}">
                <a16:creationId xmlns:a16="http://schemas.microsoft.com/office/drawing/2014/main" id="{8E997415-BD85-59D1-BB5C-2E5FDF05465B}"/>
              </a:ext>
            </a:extLst>
          </p:cNvPr>
          <p:cNvSpPr/>
          <p:nvPr/>
        </p:nvSpPr>
        <p:spPr>
          <a:xfrm>
            <a:off x="3154168" y="206093"/>
            <a:ext cx="4972690" cy="646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600" b="1" dirty="0">
                <a:ln w="22225">
                  <a:solidFill>
                    <a:schemeClr val="accent2"/>
                  </a:solidFill>
                  <a:prstDash val="solid"/>
                </a:ln>
                <a:solidFill>
                  <a:schemeClr val="accent2">
                    <a:lumMod val="40000"/>
                    <a:lumOff val="60000"/>
                  </a:schemeClr>
                </a:solidFill>
              </a:rPr>
              <a:t>Hard-hitting batsman</a:t>
            </a:r>
          </a:p>
        </p:txBody>
      </p:sp>
      <p:sp>
        <p:nvSpPr>
          <p:cNvPr id="2" name="Rectangle 1">
            <a:extLst>
              <a:ext uri="{FF2B5EF4-FFF2-40B4-BE49-F238E27FC236}">
                <a16:creationId xmlns:a16="http://schemas.microsoft.com/office/drawing/2014/main" id="{5B54048E-793B-AE48-B2B3-7C9FEFEFAF35}"/>
              </a:ext>
            </a:extLst>
          </p:cNvPr>
          <p:cNvSpPr/>
          <p:nvPr/>
        </p:nvSpPr>
        <p:spPr>
          <a:xfrm>
            <a:off x="7161088" y="2568539"/>
            <a:ext cx="4510355" cy="38322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41A691BB-16DD-7C51-C20C-A24707B464F0}"/>
              </a:ext>
            </a:extLst>
          </p:cNvPr>
          <p:cNvGraphicFramePr>
            <a:graphicFrameLocks noGrp="1"/>
          </p:cNvGraphicFramePr>
          <p:nvPr>
            <p:extLst>
              <p:ext uri="{D42A27DB-BD31-4B8C-83A1-F6EECF244321}">
                <p14:modId xmlns:p14="http://schemas.microsoft.com/office/powerpoint/2010/main" val="735701030"/>
              </p:ext>
            </p:extLst>
          </p:nvPr>
        </p:nvGraphicFramePr>
        <p:xfrm>
          <a:off x="7161088" y="2568539"/>
          <a:ext cx="4510354" cy="3824783"/>
        </p:xfrm>
        <a:graphic>
          <a:graphicData uri="http://schemas.openxmlformats.org/drawingml/2006/table">
            <a:tbl>
              <a:tblPr/>
              <a:tblGrid>
                <a:gridCol w="1111927">
                  <a:extLst>
                    <a:ext uri="{9D8B030D-6E8A-4147-A177-3AD203B41FA5}">
                      <a16:colId xmlns:a16="http://schemas.microsoft.com/office/drawing/2014/main" val="880233846"/>
                    </a:ext>
                  </a:extLst>
                </a:gridCol>
                <a:gridCol w="1675722">
                  <a:extLst>
                    <a:ext uri="{9D8B030D-6E8A-4147-A177-3AD203B41FA5}">
                      <a16:colId xmlns:a16="http://schemas.microsoft.com/office/drawing/2014/main" val="1176874590"/>
                    </a:ext>
                  </a:extLst>
                </a:gridCol>
                <a:gridCol w="1722705">
                  <a:extLst>
                    <a:ext uri="{9D8B030D-6E8A-4147-A177-3AD203B41FA5}">
                      <a16:colId xmlns:a16="http://schemas.microsoft.com/office/drawing/2014/main" val="3853639091"/>
                    </a:ext>
                  </a:extLst>
                </a:gridCol>
              </a:tblGrid>
              <a:tr h="497218">
                <a:tc>
                  <a:txBody>
                    <a:bodyPr/>
                    <a:lstStyle/>
                    <a:p>
                      <a:pPr algn="ctr" fontAlgn="b"/>
                      <a:r>
                        <a:rPr lang="en-US" sz="1500" b="1" i="0" u="none" strike="noStrike" dirty="0">
                          <a:solidFill>
                            <a:schemeClr val="accent1">
                              <a:lumMod val="75000"/>
                            </a:schemeClr>
                          </a:solidFill>
                          <a:effectLst/>
                          <a:latin typeface="Calibri" panose="020F0502020204030204" pitchFamily="34" charset="0"/>
                        </a:rPr>
                        <a:t>batsman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runs_in_boundaries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boundry_percentage</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003630"/>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3630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76.06873428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9735430"/>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V Kohli</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3228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54.91663831</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4028058"/>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DA Warner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3210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61.09630758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7353610"/>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SK Raina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3136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58.42026826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5508686"/>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RG Sharma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3116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59.5793499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2904800"/>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S Dhawan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3018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58.07196459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0761017"/>
                  </a:ext>
                </a:extLst>
              </a:tr>
              <a:tr h="497218">
                <a:tc>
                  <a:txBody>
                    <a:bodyPr/>
                    <a:lstStyle/>
                    <a:p>
                      <a:pPr algn="ctr" fontAlgn="b"/>
                      <a:r>
                        <a:rPr lang="en-US" sz="1500" b="1" i="0" u="none" strike="noStrike" dirty="0">
                          <a:solidFill>
                            <a:schemeClr val="accent1">
                              <a:lumMod val="75000"/>
                            </a:schemeClr>
                          </a:solidFill>
                          <a:effectLst/>
                          <a:latin typeface="Calibri" panose="020F0502020204030204" pitchFamily="34" charset="0"/>
                        </a:rPr>
                        <a:t>AB de Villiers</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2970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61.24974221</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3445010"/>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RV Uthappa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2794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60.64684176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2260344"/>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SR Watson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2644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68.24987093</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2622103"/>
                  </a:ext>
                </a:extLst>
              </a:tr>
              <a:tr h="314483">
                <a:tc>
                  <a:txBody>
                    <a:bodyPr/>
                    <a:lstStyle/>
                    <a:p>
                      <a:pPr algn="ctr" fontAlgn="b"/>
                      <a:r>
                        <a:rPr lang="en-US" sz="1500" b="1" i="0" u="none" strike="noStrike" dirty="0">
                          <a:solidFill>
                            <a:schemeClr val="accent1">
                              <a:lumMod val="75000"/>
                            </a:schemeClr>
                          </a:solidFill>
                          <a:effectLst/>
                          <a:latin typeface="Calibri" panose="020F0502020204030204" pitchFamily="34" charset="0"/>
                        </a:rPr>
                        <a:t>MS Dhoni</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2548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chemeClr val="accent1">
                              <a:lumMod val="75000"/>
                            </a:schemeClr>
                          </a:solidFill>
                          <a:effectLst/>
                          <a:latin typeface="Calibri" panose="020F0502020204030204" pitchFamily="34" charset="0"/>
                        </a:rPr>
                        <a:t>55.00863558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7247840"/>
                  </a:ext>
                </a:extLst>
              </a:tr>
            </a:tbl>
          </a:graphicData>
        </a:graphic>
      </p:graphicFrame>
    </p:spTree>
    <p:extLst>
      <p:ext uri="{BB962C8B-B14F-4D97-AF65-F5344CB8AC3E}">
        <p14:creationId xmlns:p14="http://schemas.microsoft.com/office/powerpoint/2010/main" val="340834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3FAEB-2596-468B-76EF-AD059C5CE9E9}"/>
              </a:ext>
            </a:extLst>
          </p:cNvPr>
          <p:cNvSpPr/>
          <p:nvPr/>
        </p:nvSpPr>
        <p:spPr>
          <a:xfrm>
            <a:off x="164386" y="1921266"/>
            <a:ext cx="4982967" cy="42971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 name="Frame 3">
            <a:extLst>
              <a:ext uri="{FF2B5EF4-FFF2-40B4-BE49-F238E27FC236}">
                <a16:creationId xmlns:a16="http://schemas.microsoft.com/office/drawing/2014/main" id="{5FB5783D-B06A-4CF1-19D2-D922CC603234}"/>
              </a:ext>
            </a:extLst>
          </p:cNvPr>
          <p:cNvSpPr/>
          <p:nvPr/>
        </p:nvSpPr>
        <p:spPr>
          <a:xfrm>
            <a:off x="164386" y="821462"/>
            <a:ext cx="3085674" cy="688369"/>
          </a:xfrm>
          <a:prstGeom prst="fram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solidFill>
                  <a:schemeClr val="bg1"/>
                </a:solidFill>
              </a:rPr>
              <a:t>QUERY Table:</a:t>
            </a:r>
          </a:p>
        </p:txBody>
      </p:sp>
      <p:sp>
        <p:nvSpPr>
          <p:cNvPr id="6" name="Rectangle 5">
            <a:extLst>
              <a:ext uri="{FF2B5EF4-FFF2-40B4-BE49-F238E27FC236}">
                <a16:creationId xmlns:a16="http://schemas.microsoft.com/office/drawing/2014/main" id="{83CE6066-9785-BD46-54CC-C240F4B6C91B}"/>
              </a:ext>
            </a:extLst>
          </p:cNvPr>
          <p:cNvSpPr/>
          <p:nvPr/>
        </p:nvSpPr>
        <p:spPr>
          <a:xfrm>
            <a:off x="3164442" y="90371"/>
            <a:ext cx="4972690" cy="646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600" b="1" dirty="0">
                <a:ln w="22225">
                  <a:solidFill>
                    <a:schemeClr val="accent2"/>
                  </a:solidFill>
                  <a:prstDash val="solid"/>
                </a:ln>
                <a:solidFill>
                  <a:schemeClr val="accent2">
                    <a:lumMod val="40000"/>
                    <a:lumOff val="60000"/>
                  </a:schemeClr>
                </a:solidFill>
              </a:rPr>
              <a:t>Hard-hitting batsman</a:t>
            </a:r>
          </a:p>
        </p:txBody>
      </p:sp>
      <p:graphicFrame>
        <p:nvGraphicFramePr>
          <p:cNvPr id="7" name="Table 6">
            <a:extLst>
              <a:ext uri="{FF2B5EF4-FFF2-40B4-BE49-F238E27FC236}">
                <a16:creationId xmlns:a16="http://schemas.microsoft.com/office/drawing/2014/main" id="{DC6C19C3-7066-7A53-A4F9-789437B5C048}"/>
              </a:ext>
            </a:extLst>
          </p:cNvPr>
          <p:cNvGraphicFramePr>
            <a:graphicFrameLocks noGrp="1"/>
          </p:cNvGraphicFramePr>
          <p:nvPr>
            <p:extLst>
              <p:ext uri="{D42A27DB-BD31-4B8C-83A1-F6EECF244321}">
                <p14:modId xmlns:p14="http://schemas.microsoft.com/office/powerpoint/2010/main" val="2968871661"/>
              </p:ext>
            </p:extLst>
          </p:nvPr>
        </p:nvGraphicFramePr>
        <p:xfrm>
          <a:off x="164388" y="1921266"/>
          <a:ext cx="4982965" cy="4312528"/>
        </p:xfrm>
        <a:graphic>
          <a:graphicData uri="http://schemas.openxmlformats.org/drawingml/2006/table">
            <a:tbl>
              <a:tblPr/>
              <a:tblGrid>
                <a:gridCol w="883576">
                  <a:extLst>
                    <a:ext uri="{9D8B030D-6E8A-4147-A177-3AD203B41FA5}">
                      <a16:colId xmlns:a16="http://schemas.microsoft.com/office/drawing/2014/main" val="90901480"/>
                    </a:ext>
                  </a:extLst>
                </a:gridCol>
                <a:gridCol w="688369">
                  <a:extLst>
                    <a:ext uri="{9D8B030D-6E8A-4147-A177-3AD203B41FA5}">
                      <a16:colId xmlns:a16="http://schemas.microsoft.com/office/drawing/2014/main" val="3023113546"/>
                    </a:ext>
                  </a:extLst>
                </a:gridCol>
                <a:gridCol w="719192">
                  <a:extLst>
                    <a:ext uri="{9D8B030D-6E8A-4147-A177-3AD203B41FA5}">
                      <a16:colId xmlns:a16="http://schemas.microsoft.com/office/drawing/2014/main" val="2121221336"/>
                    </a:ext>
                  </a:extLst>
                </a:gridCol>
                <a:gridCol w="1171253">
                  <a:extLst>
                    <a:ext uri="{9D8B030D-6E8A-4147-A177-3AD203B41FA5}">
                      <a16:colId xmlns:a16="http://schemas.microsoft.com/office/drawing/2014/main" val="813265775"/>
                    </a:ext>
                  </a:extLst>
                </a:gridCol>
                <a:gridCol w="1520575">
                  <a:extLst>
                    <a:ext uri="{9D8B030D-6E8A-4147-A177-3AD203B41FA5}">
                      <a16:colId xmlns:a16="http://schemas.microsoft.com/office/drawing/2014/main" val="1428033798"/>
                    </a:ext>
                  </a:extLst>
                </a:gridCol>
              </a:tblGrid>
              <a:tr h="585628">
                <a:tc>
                  <a:txBody>
                    <a:bodyPr/>
                    <a:lstStyle/>
                    <a:p>
                      <a:pPr algn="ctr" fontAlgn="b"/>
                      <a:r>
                        <a:rPr lang="en-US" sz="1400" b="1" i="0" u="none" strike="noStrike" dirty="0">
                          <a:solidFill>
                            <a:schemeClr val="accent1">
                              <a:lumMod val="50000"/>
                            </a:schemeClr>
                          </a:solidFill>
                          <a:effectLst/>
                          <a:latin typeface="Calibri" panose="020F0502020204030204" pitchFamily="34" charset="0"/>
                        </a:rPr>
                        <a:t>batsman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matches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total_runs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runs_in_boundaries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boundry_percentage</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8613972"/>
                  </a:ext>
                </a:extLst>
              </a:tr>
              <a:tr h="289630">
                <a:tc>
                  <a:txBody>
                    <a:bodyPr/>
                    <a:lstStyle/>
                    <a:p>
                      <a:pPr algn="ctr" fontAlgn="b"/>
                      <a:r>
                        <a:rPr lang="en-US" sz="1400" b="1" i="0" u="none" strike="noStrike" dirty="0">
                          <a:solidFill>
                            <a:schemeClr val="accent1">
                              <a:lumMod val="50000"/>
                            </a:schemeClr>
                          </a:solidFill>
                          <a:effectLst/>
                          <a:latin typeface="Calibri" panose="020F0502020204030204" pitchFamily="34" charset="0"/>
                        </a:rPr>
                        <a:t>CH Gayle</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131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4772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3630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76.06873428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7059873"/>
                  </a:ext>
                </a:extLst>
              </a:tr>
              <a:tr h="289630">
                <a:tc>
                  <a:txBody>
                    <a:bodyPr/>
                    <a:lstStyle/>
                    <a:p>
                      <a:pPr algn="ctr" fontAlgn="b"/>
                      <a:r>
                        <a:rPr lang="en-US" sz="1400" b="1" i="0" u="none" strike="noStrike" dirty="0">
                          <a:solidFill>
                            <a:schemeClr val="accent1">
                              <a:lumMod val="50000"/>
                            </a:schemeClr>
                          </a:solidFill>
                          <a:effectLst/>
                          <a:latin typeface="Calibri" panose="020F0502020204030204" pitchFamily="34" charset="0"/>
                        </a:rPr>
                        <a:t>V Kohli</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184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5878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3228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54.91663831</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156101"/>
                  </a:ext>
                </a:extLst>
              </a:tr>
              <a:tr h="384450">
                <a:tc>
                  <a:txBody>
                    <a:bodyPr/>
                    <a:lstStyle/>
                    <a:p>
                      <a:pPr algn="ctr" fontAlgn="b"/>
                      <a:r>
                        <a:rPr lang="en-US" sz="1400" b="1" i="0" u="none" strike="noStrike" dirty="0">
                          <a:solidFill>
                            <a:schemeClr val="accent1">
                              <a:lumMod val="50000"/>
                            </a:schemeClr>
                          </a:solidFill>
                          <a:effectLst/>
                          <a:latin typeface="Calibri" panose="020F0502020204030204" pitchFamily="34" charset="0"/>
                        </a:rPr>
                        <a:t>DA Warner</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142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5254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3210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61.09630758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5016931"/>
                  </a:ext>
                </a:extLst>
              </a:tr>
              <a:tr h="289630">
                <a:tc>
                  <a:txBody>
                    <a:bodyPr/>
                    <a:lstStyle/>
                    <a:p>
                      <a:pPr algn="ctr" fontAlgn="b"/>
                      <a:r>
                        <a:rPr lang="en-US" sz="1400" b="1" i="0" u="none" strike="noStrike" dirty="0">
                          <a:solidFill>
                            <a:schemeClr val="accent1">
                              <a:lumMod val="50000"/>
                            </a:schemeClr>
                          </a:solidFill>
                          <a:effectLst/>
                          <a:latin typeface="Calibri" panose="020F0502020204030204" pitchFamily="34" charset="0"/>
                        </a:rPr>
                        <a:t>SK Raina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189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5368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3136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58.42026826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753923"/>
                  </a:ext>
                </a:extLst>
              </a:tr>
              <a:tr h="388829">
                <a:tc>
                  <a:txBody>
                    <a:bodyPr/>
                    <a:lstStyle/>
                    <a:p>
                      <a:pPr algn="ctr" fontAlgn="b"/>
                      <a:r>
                        <a:rPr lang="en-US" sz="1400" b="1" i="0" u="none" strike="noStrike" dirty="0">
                          <a:solidFill>
                            <a:schemeClr val="accent1">
                              <a:lumMod val="50000"/>
                            </a:schemeClr>
                          </a:solidFill>
                          <a:effectLst/>
                          <a:latin typeface="Calibri" panose="020F0502020204030204" pitchFamily="34" charset="0"/>
                        </a:rPr>
                        <a:t>RG Sharma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194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5230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3116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59.5793499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2564294"/>
                  </a:ext>
                </a:extLst>
              </a:tr>
              <a:tr h="289630">
                <a:tc>
                  <a:txBody>
                    <a:bodyPr/>
                    <a:lstStyle/>
                    <a:p>
                      <a:pPr algn="ctr" fontAlgn="b"/>
                      <a:r>
                        <a:rPr lang="en-US" sz="1400" b="1" i="0" u="none" strike="noStrike" dirty="0">
                          <a:solidFill>
                            <a:schemeClr val="accent1">
                              <a:lumMod val="50000"/>
                            </a:schemeClr>
                          </a:solidFill>
                          <a:effectLst/>
                          <a:latin typeface="Calibri" panose="020F0502020204030204" pitchFamily="34" charset="0"/>
                        </a:rPr>
                        <a:t>S Dhawan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175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5197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3018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58.07196459</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3379523"/>
                  </a:ext>
                </a:extLst>
              </a:tr>
              <a:tr h="466408">
                <a:tc>
                  <a:txBody>
                    <a:bodyPr/>
                    <a:lstStyle/>
                    <a:p>
                      <a:pPr algn="ctr" fontAlgn="b"/>
                      <a:r>
                        <a:rPr lang="en-US" sz="1400" b="1" i="0" u="none" strike="noStrike" dirty="0">
                          <a:solidFill>
                            <a:schemeClr val="accent1">
                              <a:lumMod val="50000"/>
                            </a:schemeClr>
                          </a:solidFill>
                          <a:effectLst/>
                          <a:latin typeface="Calibri" panose="020F0502020204030204" pitchFamily="34" charset="0"/>
                        </a:rPr>
                        <a:t>AB de Villiers</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156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4849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2970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61.24974221</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9844592"/>
                  </a:ext>
                </a:extLst>
              </a:tr>
              <a:tr h="466408">
                <a:tc>
                  <a:txBody>
                    <a:bodyPr/>
                    <a:lstStyle/>
                    <a:p>
                      <a:pPr algn="ctr" fontAlgn="b"/>
                      <a:r>
                        <a:rPr lang="en-US" sz="1400" b="1" i="0" u="none" strike="noStrike" dirty="0">
                          <a:solidFill>
                            <a:schemeClr val="accent1">
                              <a:lumMod val="50000"/>
                            </a:schemeClr>
                          </a:solidFill>
                          <a:effectLst/>
                          <a:latin typeface="Calibri" panose="020F0502020204030204" pitchFamily="34" charset="0"/>
                        </a:rPr>
                        <a:t>RV Uthappa</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182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4607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2794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60.64684176</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419082"/>
                  </a:ext>
                </a:extLst>
              </a:tr>
              <a:tr h="493298">
                <a:tc>
                  <a:txBody>
                    <a:bodyPr/>
                    <a:lstStyle/>
                    <a:p>
                      <a:pPr algn="ctr" fontAlgn="b"/>
                      <a:r>
                        <a:rPr lang="en-US" sz="1400" b="1" i="0" u="none" strike="noStrike" dirty="0">
                          <a:solidFill>
                            <a:schemeClr val="accent1">
                              <a:lumMod val="50000"/>
                            </a:schemeClr>
                          </a:solidFill>
                          <a:effectLst/>
                          <a:latin typeface="Calibri" panose="020F0502020204030204" pitchFamily="34" charset="0"/>
                        </a:rPr>
                        <a:t>SR Watson</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141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3874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2644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68.24987093</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8959249"/>
                  </a:ext>
                </a:extLst>
              </a:tr>
              <a:tr h="368987">
                <a:tc>
                  <a:txBody>
                    <a:bodyPr/>
                    <a:lstStyle/>
                    <a:p>
                      <a:pPr algn="ctr" fontAlgn="b"/>
                      <a:r>
                        <a:rPr lang="en-US" sz="1400" b="1" i="0" u="none" strike="noStrike" dirty="0">
                          <a:solidFill>
                            <a:schemeClr val="accent1">
                              <a:lumMod val="50000"/>
                            </a:schemeClr>
                          </a:solidFill>
                          <a:effectLst/>
                          <a:latin typeface="Calibri" panose="020F0502020204030204" pitchFamily="34" charset="0"/>
                        </a:rPr>
                        <a:t>MS Dhoni</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182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4632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2548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chemeClr val="accent1">
                              <a:lumMod val="50000"/>
                            </a:schemeClr>
                          </a:solidFill>
                          <a:effectLst/>
                          <a:latin typeface="Calibri" panose="020F0502020204030204" pitchFamily="34" charset="0"/>
                        </a:rPr>
                        <a:t>55.00863558</a:t>
                      </a:r>
                    </a:p>
                  </a:txBody>
                  <a:tcPr marL="6350" marR="6350" marT="635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1279250"/>
                  </a:ext>
                </a:extLst>
              </a:tr>
            </a:tbl>
          </a:graphicData>
        </a:graphic>
      </p:graphicFrame>
      <p:graphicFrame>
        <p:nvGraphicFramePr>
          <p:cNvPr id="8" name="Chart 7">
            <a:extLst>
              <a:ext uri="{FF2B5EF4-FFF2-40B4-BE49-F238E27FC236}">
                <a16:creationId xmlns:a16="http://schemas.microsoft.com/office/drawing/2014/main" id="{BDB10D08-71E1-8737-4B99-D6A2424E55CF}"/>
              </a:ext>
            </a:extLst>
          </p:cNvPr>
          <p:cNvGraphicFramePr>
            <a:graphicFrameLocks/>
          </p:cNvGraphicFramePr>
          <p:nvPr>
            <p:extLst>
              <p:ext uri="{D42A27DB-BD31-4B8C-83A1-F6EECF244321}">
                <p14:modId xmlns:p14="http://schemas.microsoft.com/office/powerpoint/2010/main" val="3267442541"/>
              </p:ext>
            </p:extLst>
          </p:nvPr>
        </p:nvGraphicFramePr>
        <p:xfrm>
          <a:off x="5311740" y="1509831"/>
          <a:ext cx="6715872" cy="47086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911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33F9B698-DE94-4DA5-CCED-0E3ABD4023E7}"/>
              </a:ext>
            </a:extLst>
          </p:cNvPr>
          <p:cNvSpPr/>
          <p:nvPr/>
        </p:nvSpPr>
        <p:spPr>
          <a:xfrm>
            <a:off x="1089061" y="974494"/>
            <a:ext cx="10284431" cy="807579"/>
          </a:xfrm>
          <a:prstGeom prst="fram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100" b="1" dirty="0"/>
              <a:t> Bowlers with good economy who have bowled at least 500 balls in IPL so far</a:t>
            </a:r>
            <a:endParaRPr lang="en-US" sz="2100" b="1" dirty="0">
              <a:solidFill>
                <a:schemeClr val="accent4">
                  <a:lumMod val="75000"/>
                </a:schemeClr>
              </a:solidFill>
            </a:endParaRPr>
          </a:p>
        </p:txBody>
      </p:sp>
      <p:sp>
        <p:nvSpPr>
          <p:cNvPr id="5" name="Rectangle 4">
            <a:extLst>
              <a:ext uri="{FF2B5EF4-FFF2-40B4-BE49-F238E27FC236}">
                <a16:creationId xmlns:a16="http://schemas.microsoft.com/office/drawing/2014/main" id="{157790E9-784D-6E74-424F-2BE80A9A3D82}"/>
              </a:ext>
            </a:extLst>
          </p:cNvPr>
          <p:cNvSpPr/>
          <p:nvPr/>
        </p:nvSpPr>
        <p:spPr>
          <a:xfrm>
            <a:off x="1202077" y="1904143"/>
            <a:ext cx="1952090" cy="4623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t>QUERY</a:t>
            </a:r>
          </a:p>
        </p:txBody>
      </p:sp>
      <p:sp>
        <p:nvSpPr>
          <p:cNvPr id="6" name="Rectangle: Single Corner Rounded 5">
            <a:extLst>
              <a:ext uri="{FF2B5EF4-FFF2-40B4-BE49-F238E27FC236}">
                <a16:creationId xmlns:a16="http://schemas.microsoft.com/office/drawing/2014/main" id="{12D07BC2-D3FA-BAE8-4186-6964A7688BE7}"/>
              </a:ext>
            </a:extLst>
          </p:cNvPr>
          <p:cNvSpPr/>
          <p:nvPr/>
        </p:nvSpPr>
        <p:spPr>
          <a:xfrm>
            <a:off x="205485" y="2488551"/>
            <a:ext cx="6287784" cy="3552654"/>
          </a:xfrm>
          <a:prstGeom prst="round1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600" b="1" dirty="0">
                <a:solidFill>
                  <a:schemeClr val="accent1">
                    <a:lumMod val="75000"/>
                  </a:schemeClr>
                </a:solidFill>
              </a:rPr>
              <a:t>SELECT bowler,COUNT(ball)/6 AS overs,SUM(total_runs) AS runs_given,COUNT(ball) AS total_balls_bowled,(SUM(total_runs)/ (COUNT(ball)/6.0)) AS economyFROM ipl_ball GROUP BY bowler </a:t>
            </a:r>
          </a:p>
          <a:p>
            <a:pPr algn="ctr"/>
            <a:r>
              <a:rPr lang="en-US" sz="2600" b="1" dirty="0">
                <a:solidFill>
                  <a:schemeClr val="accent1">
                    <a:lumMod val="75000"/>
                  </a:schemeClr>
                </a:solidFill>
              </a:rPr>
              <a:t>HAVING COUNT(ball) &gt;= 500 </a:t>
            </a:r>
          </a:p>
          <a:p>
            <a:pPr algn="ctr"/>
            <a:r>
              <a:rPr lang="en-US" sz="2600" b="1" dirty="0">
                <a:solidFill>
                  <a:schemeClr val="accent1">
                    <a:lumMod val="75000"/>
                  </a:schemeClr>
                </a:solidFill>
              </a:rPr>
              <a:t>ORDER BY economy LIMIT 10 ;</a:t>
            </a:r>
            <a:endParaRPr lang="en-US" sz="2600" b="1" dirty="0">
              <a:solidFill>
                <a:schemeClr val="tx1"/>
              </a:solidFill>
            </a:endParaRPr>
          </a:p>
        </p:txBody>
      </p:sp>
      <p:sp>
        <p:nvSpPr>
          <p:cNvPr id="7" name="Rectangle 6">
            <a:extLst>
              <a:ext uri="{FF2B5EF4-FFF2-40B4-BE49-F238E27FC236}">
                <a16:creationId xmlns:a16="http://schemas.microsoft.com/office/drawing/2014/main" id="{964B3E42-7DD1-5BD4-485E-BFF386F59933}"/>
              </a:ext>
            </a:extLst>
          </p:cNvPr>
          <p:cNvSpPr/>
          <p:nvPr/>
        </p:nvSpPr>
        <p:spPr>
          <a:xfrm>
            <a:off x="8679950" y="1904143"/>
            <a:ext cx="1952090" cy="4623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t>Bowlers :</a:t>
            </a:r>
          </a:p>
        </p:txBody>
      </p:sp>
      <p:sp>
        <p:nvSpPr>
          <p:cNvPr id="8" name="Rectangle 7">
            <a:extLst>
              <a:ext uri="{FF2B5EF4-FFF2-40B4-BE49-F238E27FC236}">
                <a16:creationId xmlns:a16="http://schemas.microsoft.com/office/drawing/2014/main" id="{538527E1-4E6C-EDF3-865F-05200E0D88B0}"/>
              </a:ext>
            </a:extLst>
          </p:cNvPr>
          <p:cNvSpPr/>
          <p:nvPr/>
        </p:nvSpPr>
        <p:spPr>
          <a:xfrm>
            <a:off x="3349377" y="137346"/>
            <a:ext cx="4623369" cy="7109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Economical</a:t>
            </a:r>
            <a:r>
              <a:rPr lang="en-US" sz="3600" b="1" dirty="0">
                <a:ln w="22225">
                  <a:solidFill>
                    <a:schemeClr val="accent2"/>
                  </a:solidFill>
                  <a:prstDash val="solid"/>
                </a:ln>
                <a:solidFill>
                  <a:schemeClr val="accent1">
                    <a:lumMod val="50000"/>
                  </a:schemeClr>
                </a:solidFill>
              </a:rPr>
              <a:t> </a:t>
            </a:r>
            <a:r>
              <a:rPr lang="en-US" sz="3600" b="1" dirty="0">
                <a:ln w="10160">
                  <a:solidFill>
                    <a:schemeClr val="accent5"/>
                  </a:solidFill>
                  <a:prstDash val="solid"/>
                </a:ln>
                <a:solidFill>
                  <a:schemeClr val="accent1">
                    <a:lumMod val="50000"/>
                  </a:schemeClr>
                </a:solidFill>
                <a:effectLst>
                  <a:outerShdw blurRad="38100" dist="22860" dir="5400000" algn="tl" rotWithShape="0">
                    <a:srgbClr val="000000">
                      <a:alpha val="30000"/>
                    </a:srgbClr>
                  </a:outerShdw>
                </a:effectLst>
              </a:rPr>
              <a:t>bowler</a:t>
            </a:r>
            <a:endParaRPr lang="en-US" sz="3600" b="1" dirty="0">
              <a:ln w="22225">
                <a:solidFill>
                  <a:schemeClr val="accent2"/>
                </a:solidFill>
                <a:prstDash val="solid"/>
              </a:ln>
              <a:solidFill>
                <a:schemeClr val="accent1">
                  <a:lumMod val="50000"/>
                </a:schemeClr>
              </a:solidFill>
            </a:endParaRPr>
          </a:p>
        </p:txBody>
      </p:sp>
      <p:sp>
        <p:nvSpPr>
          <p:cNvPr id="2" name="Rectangle 1">
            <a:extLst>
              <a:ext uri="{FF2B5EF4-FFF2-40B4-BE49-F238E27FC236}">
                <a16:creationId xmlns:a16="http://schemas.microsoft.com/office/drawing/2014/main" id="{8C482013-4F34-4421-7346-036122EE0C7B}"/>
              </a:ext>
            </a:extLst>
          </p:cNvPr>
          <p:cNvSpPr/>
          <p:nvPr/>
        </p:nvSpPr>
        <p:spPr>
          <a:xfrm>
            <a:off x="7212459" y="2486346"/>
            <a:ext cx="4654194" cy="39041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F1979F32-F7E0-7FFE-C0AF-1EA4458C3434}"/>
              </a:ext>
            </a:extLst>
          </p:cNvPr>
          <p:cNvGraphicFramePr>
            <a:graphicFrameLocks noGrp="1"/>
          </p:cNvGraphicFramePr>
          <p:nvPr>
            <p:extLst>
              <p:ext uri="{D42A27DB-BD31-4B8C-83A1-F6EECF244321}">
                <p14:modId xmlns:p14="http://schemas.microsoft.com/office/powerpoint/2010/main" val="1999414634"/>
              </p:ext>
            </p:extLst>
          </p:nvPr>
        </p:nvGraphicFramePr>
        <p:xfrm>
          <a:off x="7212459" y="2486344"/>
          <a:ext cx="4654194" cy="3904178"/>
        </p:xfrm>
        <a:graphic>
          <a:graphicData uri="http://schemas.openxmlformats.org/drawingml/2006/table">
            <a:tbl>
              <a:tblPr/>
              <a:tblGrid>
                <a:gridCol w="2256579">
                  <a:extLst>
                    <a:ext uri="{9D8B030D-6E8A-4147-A177-3AD203B41FA5}">
                      <a16:colId xmlns:a16="http://schemas.microsoft.com/office/drawing/2014/main" val="831090307"/>
                    </a:ext>
                  </a:extLst>
                </a:gridCol>
                <a:gridCol w="2397615">
                  <a:extLst>
                    <a:ext uri="{9D8B030D-6E8A-4147-A177-3AD203B41FA5}">
                      <a16:colId xmlns:a16="http://schemas.microsoft.com/office/drawing/2014/main" val="3948144167"/>
                    </a:ext>
                  </a:extLst>
                </a:gridCol>
              </a:tblGrid>
              <a:tr h="365100">
                <a:tc>
                  <a:txBody>
                    <a:bodyPr/>
                    <a:lstStyle/>
                    <a:p>
                      <a:pPr algn="ctr" fontAlgn="b"/>
                      <a:r>
                        <a:rPr lang="en-US" sz="2000" b="1" i="0" u="none" strike="noStrike" dirty="0">
                          <a:solidFill>
                            <a:srgbClr val="000000"/>
                          </a:solidFill>
                          <a:effectLst/>
                          <a:latin typeface="Calibri" panose="020F0502020204030204" pitchFamily="34" charset="0"/>
                        </a:rPr>
                        <a:t>bowler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latin typeface="Calibri" panose="020F0502020204030204" pitchFamily="34" charset="0"/>
                        </a:rPr>
                        <a:t>economy</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1856850"/>
                  </a:ext>
                </a:extLst>
              </a:tr>
              <a:tr h="325451">
                <a:tc>
                  <a:txBody>
                    <a:bodyPr/>
                    <a:lstStyle/>
                    <a:p>
                      <a:pPr algn="ctr" fontAlgn="b"/>
                      <a:r>
                        <a:rPr lang="en-US" sz="1800" b="1" i="0" u="none" strike="noStrike" dirty="0">
                          <a:solidFill>
                            <a:srgbClr val="000000"/>
                          </a:solidFill>
                          <a:effectLst/>
                          <a:latin typeface="Calibri" panose="020F0502020204030204" pitchFamily="34" charset="0"/>
                        </a:rPr>
                        <a:t>Rashid Khan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6.334228188</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5503363"/>
                  </a:ext>
                </a:extLst>
              </a:tr>
              <a:tr h="325451">
                <a:tc>
                  <a:txBody>
                    <a:bodyPr/>
                    <a:lstStyle/>
                    <a:p>
                      <a:pPr algn="ctr" fontAlgn="b"/>
                      <a:r>
                        <a:rPr lang="en-US" sz="1800" b="1" i="0" u="none" strike="noStrike" dirty="0">
                          <a:solidFill>
                            <a:srgbClr val="000000"/>
                          </a:solidFill>
                          <a:effectLst/>
                          <a:latin typeface="Calibri" panose="020F0502020204030204" pitchFamily="34" charset="0"/>
                        </a:rPr>
                        <a:t>A Kumble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6.646998983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8650344"/>
                  </a:ext>
                </a:extLst>
              </a:tr>
              <a:tr h="325451">
                <a:tc>
                  <a:txBody>
                    <a:bodyPr/>
                    <a:lstStyle/>
                    <a:p>
                      <a:pPr algn="ctr" fontAlgn="b"/>
                      <a:r>
                        <a:rPr lang="en-US" sz="1800" b="1" i="0" u="none" strike="noStrike" dirty="0">
                          <a:solidFill>
                            <a:srgbClr val="000000"/>
                          </a:solidFill>
                          <a:effectLst/>
                          <a:latin typeface="Calibri" panose="020F0502020204030204" pitchFamily="34" charset="0"/>
                        </a:rPr>
                        <a:t>M Muralitharan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6.677235257</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095759"/>
                  </a:ext>
                </a:extLst>
              </a:tr>
              <a:tr h="325451">
                <a:tc>
                  <a:txBody>
                    <a:bodyPr/>
                    <a:lstStyle/>
                    <a:p>
                      <a:pPr algn="ctr" fontAlgn="b"/>
                      <a:r>
                        <a:rPr lang="en-US" sz="1800" b="1" i="0" u="none" strike="noStrike" dirty="0">
                          <a:solidFill>
                            <a:srgbClr val="000000"/>
                          </a:solidFill>
                          <a:effectLst/>
                          <a:latin typeface="Calibri" panose="020F0502020204030204" pitchFamily="34" charset="0"/>
                        </a:rPr>
                        <a:t>DW Steyn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6.769771529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6583063"/>
                  </a:ext>
                </a:extLst>
              </a:tr>
              <a:tr h="325451">
                <a:tc>
                  <a:txBody>
                    <a:bodyPr/>
                    <a:lstStyle/>
                    <a:p>
                      <a:pPr algn="ctr" fontAlgn="b"/>
                      <a:r>
                        <a:rPr lang="en-US" sz="1800" b="1" i="0" u="none" strike="noStrike" dirty="0">
                          <a:solidFill>
                            <a:srgbClr val="000000"/>
                          </a:solidFill>
                          <a:effectLst/>
                          <a:latin typeface="Calibri" panose="020F0502020204030204" pitchFamily="34" charset="0"/>
                        </a:rPr>
                        <a:t>R Ashwin</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6.773669973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3197447"/>
                  </a:ext>
                </a:extLst>
              </a:tr>
              <a:tr h="325451">
                <a:tc>
                  <a:txBody>
                    <a:bodyPr/>
                    <a:lstStyle/>
                    <a:p>
                      <a:pPr algn="ctr" fontAlgn="b"/>
                      <a:r>
                        <a:rPr lang="en-US" sz="1800" b="1" i="0" u="none" strike="noStrike" dirty="0">
                          <a:solidFill>
                            <a:srgbClr val="000000"/>
                          </a:solidFill>
                          <a:effectLst/>
                          <a:latin typeface="Calibri" panose="020F0502020204030204" pitchFamily="34" charset="0"/>
                        </a:rPr>
                        <a:t>SP Narine</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6.815864023</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0468680"/>
                  </a:ext>
                </a:extLst>
              </a:tr>
              <a:tr h="325451">
                <a:tc>
                  <a:txBody>
                    <a:bodyPr/>
                    <a:lstStyle/>
                    <a:p>
                      <a:pPr algn="ctr" fontAlgn="b"/>
                      <a:r>
                        <a:rPr lang="en-US" sz="1800" b="1" i="0" u="none" strike="noStrike" dirty="0">
                          <a:solidFill>
                            <a:srgbClr val="000000"/>
                          </a:solidFill>
                          <a:effectLst/>
                          <a:latin typeface="Calibri" panose="020F0502020204030204" pitchFamily="34" charset="0"/>
                        </a:rPr>
                        <a:t>DL Vettori</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6.833121019</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4286101"/>
                  </a:ext>
                </a:extLst>
              </a:tr>
              <a:tr h="434409">
                <a:tc>
                  <a:txBody>
                    <a:bodyPr/>
                    <a:lstStyle/>
                    <a:p>
                      <a:pPr algn="ctr" fontAlgn="b"/>
                      <a:r>
                        <a:rPr lang="en-US" sz="1800" b="1" i="0" u="none" strike="noStrike" dirty="0">
                          <a:solidFill>
                            <a:srgbClr val="000000"/>
                          </a:solidFill>
                          <a:effectLst/>
                          <a:latin typeface="Calibri" panose="020F0502020204030204" pitchFamily="34" charset="0"/>
                        </a:rPr>
                        <a:t>Washington Sundar</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6.890909091</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2241783"/>
                  </a:ext>
                </a:extLst>
              </a:tr>
              <a:tr h="402381">
                <a:tc>
                  <a:txBody>
                    <a:bodyPr/>
                    <a:lstStyle/>
                    <a:p>
                      <a:pPr algn="ctr" fontAlgn="b"/>
                      <a:r>
                        <a:rPr lang="en-US" sz="1800" b="1" i="0" u="none" strike="noStrike" dirty="0">
                          <a:solidFill>
                            <a:srgbClr val="000000"/>
                          </a:solidFill>
                          <a:effectLst/>
                          <a:latin typeface="Calibri" panose="020F0502020204030204" pitchFamily="34" charset="0"/>
                        </a:rPr>
                        <a:t>J Botha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6.922425952</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0330573"/>
                  </a:ext>
                </a:extLst>
              </a:tr>
              <a:tr h="424131">
                <a:tc>
                  <a:txBody>
                    <a:bodyPr/>
                    <a:lstStyle/>
                    <a:p>
                      <a:pPr algn="ctr" fontAlgn="b"/>
                      <a:r>
                        <a:rPr lang="en-US" sz="1800" b="1" i="0" u="none" strike="noStrike" dirty="0">
                          <a:solidFill>
                            <a:srgbClr val="000000"/>
                          </a:solidFill>
                          <a:effectLst/>
                          <a:latin typeface="Calibri" panose="020F0502020204030204" pitchFamily="34" charset="0"/>
                        </a:rPr>
                        <a:t>R Tewatia</a:t>
                      </a:r>
                    </a:p>
                  </a:txBody>
                  <a:tcPr marL="6350" marR="6350"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Calibri" panose="020F0502020204030204" pitchFamily="34" charset="0"/>
                        </a:rPr>
                        <a:t>6.991482112</a:t>
                      </a:r>
                    </a:p>
                  </a:txBody>
                  <a:tcPr marL="6350" marR="6350" marT="635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9820720"/>
                  </a:ext>
                </a:extLst>
              </a:tr>
            </a:tbl>
          </a:graphicData>
        </a:graphic>
      </p:graphicFrame>
    </p:spTree>
    <p:extLst>
      <p:ext uri="{BB962C8B-B14F-4D97-AF65-F5344CB8AC3E}">
        <p14:creationId xmlns:p14="http://schemas.microsoft.com/office/powerpoint/2010/main" val="22708386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themeOverride>
</file>

<file path=docProps/app.xml><?xml version="1.0" encoding="utf-8"?>
<Properties xmlns="http://schemas.openxmlformats.org/officeDocument/2006/extended-properties" xmlns:vt="http://schemas.openxmlformats.org/officeDocument/2006/docPropsVTypes">
  <Template/>
  <TotalTime>583</TotalTime>
  <Words>2994</Words>
  <Application>Microsoft Office PowerPoint</Application>
  <PresentationFormat>Widescreen</PresentationFormat>
  <Paragraphs>841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Century Gothic</vt:lpstr>
      <vt:lpstr>Wingdings</vt:lpstr>
      <vt:lpstr>Wingdings 3</vt:lpstr>
      <vt:lpstr>Slice</vt:lpstr>
      <vt:lpstr>IPL AUCTION STRATERY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Hasan Singh</dc:creator>
  <cp:lastModifiedBy>Hasan Singh</cp:lastModifiedBy>
  <cp:revision>1</cp:revision>
  <dcterms:created xsi:type="dcterms:W3CDTF">2024-08-05T16:18:14Z</dcterms:created>
  <dcterms:modified xsi:type="dcterms:W3CDTF">2024-08-07T08:50:06Z</dcterms:modified>
</cp:coreProperties>
</file>