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Source Code Pro"/>
      <p:regular r:id="rId13"/>
      <p:bold r:id="rId14"/>
      <p:italic r:id="rId15"/>
      <p:boldItalic r:id="rId16"/>
    </p:embeddedFont>
    <p:embeddedFont>
      <p:font typeface="Oswald"/>
      <p:regular r:id="rId17"/>
      <p:bold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font" Target="fonts/Roboto-italic.fntdata"/><Relationship Id="rId22" Type="http://schemas.openxmlformats.org/officeDocument/2006/relationships/font" Target="fonts/Merriweather-boldItalic.fntdata"/><Relationship Id="rId10" Type="http://schemas.openxmlformats.org/officeDocument/2006/relationships/font" Target="fonts/Roboto-bold.fntdata"/><Relationship Id="rId21" Type="http://schemas.openxmlformats.org/officeDocument/2006/relationships/font" Target="fonts/Merriweather-italic.fntdata"/><Relationship Id="rId13" Type="http://schemas.openxmlformats.org/officeDocument/2006/relationships/font" Target="fonts/SourceCodePro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7" Type="http://schemas.openxmlformats.org/officeDocument/2006/relationships/font" Target="fonts/Oswald-regular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ff24c9125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ff24c912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ff24c9125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ff24c912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listview</a:t>
            </a:r>
            <a:endParaRPr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35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Custom ListView adalah suatu list dari beberapa item dengan tampilan content yang bisa kita sesuaikan dan mendukung multi-content. Misalkan kita ingin menampilkan data dengan beberapa tipe content, kita bisa menggunakan Custom ListView ini.</a:t>
            </a:r>
            <a:r>
              <a:rPr lang="id"/>
              <a:t> </a:t>
            </a:r>
            <a:endParaRPr/>
          </a:p>
        </p:txBody>
      </p:sp>
      <p:pic>
        <p:nvPicPr>
          <p:cNvPr descr="Smartphone berwarna hitam dengan orientasi potret"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525" y="171538"/>
            <a:ext cx="2444226" cy="480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7325" y="520275"/>
            <a:ext cx="2266576" cy="39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 sz="2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Spinner</a:t>
            </a:r>
            <a:endParaRPr b="1" sz="34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Spinner menyediakan cara cepat untuk memilih salah satu dari sekumpulan nilai. Dalam status default, spinner menampilkan nilai yang dipilihnya saat ini. Menyentuh spinner akan menampilkan menu drop-down bersama semua nilai lain yang tersedia, yang memungkinkan pengguna memilih salah satunya.</a:t>
            </a:r>
            <a:r>
              <a:rPr lang="id"/>
              <a:t> </a:t>
            </a:r>
            <a:endParaRPr/>
          </a:p>
        </p:txBody>
      </p:sp>
      <p:pic>
        <p:nvPicPr>
          <p:cNvPr descr="Smartphone berwarna hitam dengan orientasi potret"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525" y="171538"/>
            <a:ext cx="2444226" cy="480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2875" y="594800"/>
            <a:ext cx="2517450" cy="1976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 sz="1900">
                <a:solidFill>
                  <a:srgbClr val="555555"/>
                </a:solidFill>
                <a:highlight>
                  <a:srgbClr val="FFFFFF"/>
                </a:highlight>
              </a:rPr>
              <a:t>AutocompleteTextView</a:t>
            </a:r>
            <a:endParaRPr b="1" sz="3100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AutocompleteTextView pada sebuah aplikasi Android.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Pada saat kita mengetikkan sesuatu hanya beberapa karakter, akan muncul beberapa rekomendasi kalimat lengkap yang menjadi tujuan kita, itulah yang dikatakan AutocompleteText.</a:t>
            </a:r>
            <a:endParaRPr sz="1350">
              <a:solidFill>
                <a:srgbClr val="444444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900" y="292175"/>
            <a:ext cx="2202225" cy="43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