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EF04-79AD-4B48-A78E-B115F60E791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E64071-72E2-994F-8EE2-3C29BB00F2E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EF04-79AD-4B48-A78E-B115F60E791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4071-72E2-994F-8EE2-3C29BB00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EF04-79AD-4B48-A78E-B115F60E791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4071-72E2-994F-8EE2-3C29BB00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9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EF04-79AD-4B48-A78E-B115F60E791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4071-72E2-994F-8EE2-3C29BB00F2E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8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EF04-79AD-4B48-A78E-B115F60E791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4071-72E2-994F-8EE2-3C29BB00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7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EF04-79AD-4B48-A78E-B115F60E791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4071-72E2-994F-8EE2-3C29BB00F2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5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EF04-79AD-4B48-A78E-B115F60E791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4071-72E2-994F-8EE2-3C29BB00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5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EF04-79AD-4B48-A78E-B115F60E791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4071-72E2-994F-8EE2-3C29BB00F2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8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EF04-79AD-4B48-A78E-B115F60E791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4071-72E2-994F-8EE2-3C29BB00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EF04-79AD-4B48-A78E-B115F60E791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4071-72E2-994F-8EE2-3C29BB00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EF04-79AD-4B48-A78E-B115F60E791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64071-72E2-994F-8EE2-3C29BB00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4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0D6EF04-79AD-4B48-A78E-B115F60E791A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64071-72E2-994F-8EE2-3C29BB00F2E9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0326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F832-F595-A64E-BE2D-3A8F09400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000" b="1" dirty="0"/>
              <a:t>Possible Hibachi Restaurant </a:t>
            </a:r>
            <a:br>
              <a:rPr lang="en-US" sz="1600" b="1" dirty="0"/>
            </a:br>
            <a:r>
              <a:rPr lang="en-US" sz="1600" dirty="0"/>
              <a:t>near </a:t>
            </a:r>
            <a:br>
              <a:rPr lang="en-US" sz="1600" dirty="0"/>
            </a:br>
            <a:r>
              <a:rPr lang="en-US" sz="1600" dirty="0"/>
              <a:t>City hall, city of Chicago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E0CCE-3A55-5949-952C-DB1B6C1E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008" y="1341121"/>
            <a:ext cx="5518066" cy="2087877"/>
          </a:xfrm>
        </p:spPr>
        <p:txBody>
          <a:bodyPr anchor="t"/>
          <a:lstStyle/>
          <a:p>
            <a:pPr algn="ctr"/>
            <a:r>
              <a:rPr lang="en-US" b="1" dirty="0"/>
              <a:t>Coursera  Capstone</a:t>
            </a:r>
          </a:p>
          <a:p>
            <a:pPr algn="ctr"/>
            <a:r>
              <a:rPr lang="en-US" b="1" dirty="0"/>
              <a:t>IBM Applied Data Science </a:t>
            </a:r>
          </a:p>
          <a:p>
            <a:pPr algn="ctr"/>
            <a:r>
              <a:rPr lang="en-US" dirty="0"/>
              <a:t>The Battle of the Neighborhoods – Week 5</a:t>
            </a:r>
            <a:endParaRPr lang="en-US" b="1" dirty="0"/>
          </a:p>
          <a:p>
            <a:pPr algn="ctr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6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1A53-FB58-2549-A986-D29B5AC9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592" y="808057"/>
            <a:ext cx="8119547" cy="1057320"/>
          </a:xfrm>
        </p:spPr>
        <p:txBody>
          <a:bodyPr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AB8C-4E37-7645-BE4B-1CF11E40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592" y="2011680"/>
            <a:ext cx="8119547" cy="403826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                       As a proposal for the project :</a:t>
            </a:r>
          </a:p>
          <a:p>
            <a:r>
              <a:rPr lang="en-US" b="1" dirty="0"/>
              <a:t> &gt;&gt; Best place to open up a Hibachi style restaurant is within 1 miles from the city hall, Chicago , moreover currently no Hibachi style restaurant are in downtown , that is very favorable for opening one. </a:t>
            </a:r>
          </a:p>
          <a:p>
            <a:r>
              <a:rPr lang="en-US" b="1" dirty="0"/>
              <a:t>&gt;&gt; The number of locals and tourist in downtown </a:t>
            </a:r>
            <a:r>
              <a:rPr lang="en-US" b="1" dirty="0" err="1"/>
              <a:t>chicago</a:t>
            </a:r>
            <a:r>
              <a:rPr lang="en-US" b="1" dirty="0"/>
              <a:t> very high due to tourist places and parks which makes the </a:t>
            </a:r>
            <a:r>
              <a:rPr lang="en-US" b="1"/>
              <a:t>location favorable </a:t>
            </a:r>
            <a:r>
              <a:rPr lang="en-US" b="1" dirty="0"/>
              <a:t>and business will be good.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1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7327-88C0-4146-B486-4E911DEC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76" y="1060704"/>
            <a:ext cx="9314363" cy="4989240"/>
          </a:xfrm>
        </p:spPr>
        <p:txBody>
          <a:bodyPr anchor="t"/>
          <a:lstStyle/>
          <a:p>
            <a:r>
              <a:rPr lang="en-US" dirty="0"/>
              <a:t>Business Problem: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objective of this capstone project is to find the most suitable location for the entrepreneur to open a new Hibachi &amp; Grill Restaurant in Downtown Chicago Area. We will be using data science methods and tools along with clustering.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This project aims to provide best solution to provide this entrepreneur, in Metro Chicago area where he can open a Hibachi  style  Restaurant . The best location in this case is related to other venues in the </a:t>
            </a:r>
            <a:r>
              <a:rPr lang="en-US" dirty="0" err="1"/>
              <a:t>vincinity</a:t>
            </a:r>
            <a:r>
              <a:rPr lang="en-US" dirty="0"/>
              <a:t> that attract visitors and tourists  like  restaurants, parks  &amp; museum near downtown Chicago. There are no Hibachi style restaurant  near City hall in Chicago. This project will  provide a best possible location to open a  Hibachi restaurant in downtown Chicago near. City hall.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8BCA-7520-204D-8120-D109EA01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7"/>
            <a:ext cx="7202752" cy="508680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Data Collection: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B4B0-116E-E040-81AF-CD4316023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966" y="1316738"/>
            <a:ext cx="9525000" cy="4733205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I will be using the source data from Foursquare. I will be getting the  coordinates for the City hall, city of Chicago using Foursquare.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Getting the  Latitude and longitude for the city hall in downtown Chicago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313B9-72CE-A84F-9468-B1C54C00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85" y="3354917"/>
            <a:ext cx="9525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4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BCBD-1793-694E-BC53-08A0BEAE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33" y="186267"/>
            <a:ext cx="9486407" cy="6451600"/>
          </a:xfrm>
        </p:spPr>
        <p:txBody>
          <a:bodyPr anchor="t"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Getting the data of  current Japanese non-hibachi restaurant 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 Getting the  data for  for parks and museum near downtown Chicago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7F25C-B66F-974D-B97A-C2E16540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74" y="977899"/>
            <a:ext cx="9299766" cy="2379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E10B5-357E-5F43-8A4E-1877CB2CF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86" y="4148662"/>
            <a:ext cx="9258054" cy="263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0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55C0-23C5-AE45-BF44-C6A9871C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0CD3-D2C3-8142-996E-829C6DEB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168" y="1487424"/>
            <a:ext cx="8082971" cy="4562520"/>
          </a:xfrm>
        </p:spPr>
        <p:txBody>
          <a:bodyPr anchor="t"/>
          <a:lstStyle/>
          <a:p>
            <a:pPr>
              <a:buFont typeface="Wingdings" pitchFamily="2" charset="2"/>
              <a:buChar char="v"/>
            </a:pPr>
            <a:r>
              <a:rPr lang="en-US" dirty="0"/>
              <a:t>Getting  latitude and longitude using Geocoder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Use Foursquare API to get venue data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Group data by  venue and taking mean of the frequency of occurrence for each category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Filter venue category by  restaurant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Perform Clustering on the data by using K-means clustering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Visualize the data using Folium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Graphical representation  </a:t>
            </a:r>
          </a:p>
        </p:txBody>
      </p:sp>
    </p:spTree>
    <p:extLst>
      <p:ext uri="{BB962C8B-B14F-4D97-AF65-F5344CB8AC3E}">
        <p14:creationId xmlns:p14="http://schemas.microsoft.com/office/powerpoint/2010/main" val="197126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43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4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6C39F-DC66-A144-901B-7A24D8E3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Results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35037-6A36-F346-BC84-F8959766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960" y="1473200"/>
            <a:ext cx="8812179" cy="4576744"/>
          </a:xfrm>
        </p:spPr>
        <p:txBody>
          <a:bodyPr anchor="t">
            <a:normAutofit/>
          </a:bodyPr>
          <a:lstStyle/>
          <a:p>
            <a:r>
              <a:rPr lang="en-US" dirty="0"/>
              <a:t>Categorized the results by observing the number of  restaurants , parks and  museum .  Museum and parks always bring more people local or tourist, along with that we look at the type of Japanese restaurants it has in the vicinity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2BF27-C826-C646-9CED-3D4583453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398" y="3393644"/>
            <a:ext cx="11141113" cy="32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0B3F-5E4D-6D46-AA42-7B0B1204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540" y="401657"/>
            <a:ext cx="8182539" cy="512744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Combined map shows venue in city hall </a:t>
            </a:r>
            <a:r>
              <a:rPr lang="en-US" sz="1800" dirty="0" err="1"/>
              <a:t>vacinity</a:t>
            </a:r>
            <a:endParaRPr lang="en-US" sz="1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1E8642-777A-8A41-9FBE-45F7FF40E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540" y="1000987"/>
            <a:ext cx="7745127" cy="56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28EFE003-9D09-41C6-96F7-08F412E93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C1CA64A-BFC0-4049-8FD1-6EB8DD837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813CE82-4287-411D-B8F5-A58090D4B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5805B62-836B-4F13-A8A3-9A7A777F1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50C9C4-B7EA-40F9-8843-F4A4DE82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88478B5-006E-4BCA-A7DA-DF072F710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B4D67F-8650-405B-AB50-BDCC56407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689164D1-B734-4ACC-A493-0BE289A81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7E71B67-96FA-477A-B27B-E9EFF14C7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8C9FC39-4B20-45CF-B7DB-8FB720B83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E460BDC7-0F4E-42A9-B758-C77C54B34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E6E12EF-14E6-4787-9174-C41B245CE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D1EEBE0-F5D0-4B24-88D6-3F1552CAB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B9DF2-451A-3848-8788-9A5D84FA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924" y="174420"/>
            <a:ext cx="2861811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/>
              <a:t>Graphical  representations of distances of various venues</a:t>
            </a:r>
            <a:br>
              <a:rPr lang="en-US" sz="2500" dirty="0"/>
            </a:br>
            <a:r>
              <a:rPr lang="en-US" sz="2500" dirty="0"/>
              <a:t>in respect to city hall, Chicago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436811-A332-4D4B-85FE-EA9E5AFBB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788" y="-41235"/>
            <a:ext cx="6262155" cy="3788603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AF28C2-3830-1E46-986D-8E9302846A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15" r="-3" b="-3"/>
          <a:stretch/>
        </p:blipFill>
        <p:spPr>
          <a:xfrm>
            <a:off x="1155202" y="3931302"/>
            <a:ext cx="4769317" cy="275227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2620A8-91E2-654F-8BFB-9FA3EE88F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179384" y="3931301"/>
            <a:ext cx="4586530" cy="277484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312452E7-0627-472E-836E-A841639D7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2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C8D7-5963-F04A-A9E2-F0F4581F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E8F3-E4D1-2F45-B213-5E0C33BB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the Graphical overview of the combined locations of existing Japanese non-hibachi restaurants, and the location of nearby parks and also museums. We see that surrounding the City Hall Chicago,  based on visual analysis , that there are plenty of opportunities of Hibachi restaurants circled by a park or Museum. These venues combinations produces  </a:t>
            </a:r>
            <a:r>
              <a:rPr lang="en-US" dirty="0" err="1"/>
              <a:t>tourists,visitors</a:t>
            </a:r>
            <a:r>
              <a:rPr lang="en-US" dirty="0"/>
              <a:t>  locals as well as visitors all year around. More visitors means better chance for a restaurant specially specialty restaurants.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00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500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Possible Hibachi Restaurant  near  City hall, city of Chicago </vt:lpstr>
      <vt:lpstr>PowerPoint Presentation</vt:lpstr>
      <vt:lpstr>Data Collection: </vt:lpstr>
      <vt:lpstr>PowerPoint Presentation</vt:lpstr>
      <vt:lpstr>Methodology </vt:lpstr>
      <vt:lpstr>Results :</vt:lpstr>
      <vt:lpstr>Combined map shows venue in city hall vacinity</vt:lpstr>
      <vt:lpstr>Graphical  representations of distances of various venues in respect to city hall, Chicago</vt:lpstr>
      <vt:lpstr>Observation:</vt:lpstr>
      <vt:lpstr>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Possible Hibachi Restaurant  near  City hall, city of Chicago </dc:title>
  <dc:creator>SYED Hasan</dc:creator>
  <cp:lastModifiedBy>SYED Hasan</cp:lastModifiedBy>
  <cp:revision>4</cp:revision>
  <dcterms:created xsi:type="dcterms:W3CDTF">2020-04-16T16:16:03Z</dcterms:created>
  <dcterms:modified xsi:type="dcterms:W3CDTF">2020-04-16T17:05:45Z</dcterms:modified>
</cp:coreProperties>
</file>