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69" r:id="rId16"/>
    <p:sldId id="289" r:id="rId17"/>
    <p:sldId id="270" r:id="rId18"/>
    <p:sldId id="290" r:id="rId19"/>
    <p:sldId id="271" r:id="rId20"/>
    <p:sldId id="291" r:id="rId21"/>
    <p:sldId id="272" r:id="rId22"/>
    <p:sldId id="292" r:id="rId23"/>
    <p:sldId id="273" r:id="rId24"/>
    <p:sldId id="293" r:id="rId25"/>
    <p:sldId id="274" r:id="rId26"/>
    <p:sldId id="29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303" r:id="rId41"/>
    <p:sldId id="295" r:id="rId42"/>
    <p:sldId id="304" r:id="rId43"/>
    <p:sldId id="296" r:id="rId44"/>
    <p:sldId id="305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1.10.2021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9900"/>
            <a:ext cx="7921231" cy="245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5801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2696"/>
            <a:ext cx="8964488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4365104"/>
            <a:ext cx="52959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9471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49911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418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49911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25431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472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836712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6272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836712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30289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2392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76962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378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76962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22669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287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6677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4673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6677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66822"/>
            <a:ext cx="24860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4966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69056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032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9900"/>
            <a:ext cx="7921231" cy="245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2225" y="4437112"/>
            <a:ext cx="3409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664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69056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43350"/>
            <a:ext cx="16478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41400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8769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939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8769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16954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545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2871788"/>
            <a:ext cx="91440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243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2871788"/>
            <a:ext cx="91440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22479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69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871788"/>
            <a:ext cx="91440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312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871788"/>
            <a:ext cx="91440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2095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43707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986088"/>
            <a:ext cx="51149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7386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000375"/>
            <a:ext cx="34575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0479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2133600"/>
            <a:ext cx="89644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688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58864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252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7838" y="3024188"/>
            <a:ext cx="5648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61732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105025"/>
            <a:ext cx="91805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81098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000375"/>
            <a:ext cx="57721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727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8892479" cy="220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8581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038475"/>
            <a:ext cx="52578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9344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2405063"/>
            <a:ext cx="9144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4848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288" y="3114675"/>
            <a:ext cx="7591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87653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09813"/>
            <a:ext cx="91440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17674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809875"/>
            <a:ext cx="4400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8804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5963" y="2143125"/>
            <a:ext cx="51720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7076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716959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1008"/>
            <a:ext cx="34194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5325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5963" y="2143125"/>
            <a:ext cx="51720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5963" y="4941168"/>
            <a:ext cx="2724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9010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067050"/>
            <a:ext cx="9144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32155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067050"/>
            <a:ext cx="9144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3056"/>
            <a:ext cx="2552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17500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905125"/>
            <a:ext cx="91440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7666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905125"/>
            <a:ext cx="91440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51435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1503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2400300"/>
            <a:ext cx="910850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914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2305050"/>
            <a:ext cx="82962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4932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66411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99361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2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71663"/>
            <a:ext cx="889248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95749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702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71663"/>
            <a:ext cx="889248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93648"/>
            <a:ext cx="23526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195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310" y="1124744"/>
            <a:ext cx="8964488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819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310" y="1124744"/>
            <a:ext cx="8964488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3667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075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2696"/>
            <a:ext cx="8964488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977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Ekran Gösterisi (4:3)</PresentationFormat>
  <Paragraphs>0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1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  <vt:lpstr>Slayt 34</vt:lpstr>
      <vt:lpstr>Slayt 35</vt:lpstr>
      <vt:lpstr>Slayt 36</vt:lpstr>
      <vt:lpstr>Slayt 37</vt:lpstr>
      <vt:lpstr>Slayt 38</vt:lpstr>
      <vt:lpstr>Slayt 39</vt:lpstr>
      <vt:lpstr>Slayt 40</vt:lpstr>
      <vt:lpstr>Slayt 41</vt:lpstr>
      <vt:lpstr>Slayt 42</vt:lpstr>
      <vt:lpstr>Slayt 43</vt:lpstr>
      <vt:lpstr>Slayt 44</vt:lpstr>
      <vt:lpstr>Slayt 45</vt:lpstr>
      <vt:lpstr>Slayt 46</vt:lpstr>
      <vt:lpstr>Slayt 47</vt:lpstr>
      <vt:lpstr>Slayt 48</vt:lpstr>
      <vt:lpstr>Slayt 49</vt:lpstr>
      <vt:lpstr>Slayt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emre güllüce</dc:creator>
  <cp:lastModifiedBy>Toshiba</cp:lastModifiedBy>
  <cp:revision>5</cp:revision>
  <dcterms:created xsi:type="dcterms:W3CDTF">2021-10-01T10:07:56Z</dcterms:created>
  <dcterms:modified xsi:type="dcterms:W3CDTF">2021-10-01T18:25:43Z</dcterms:modified>
</cp:coreProperties>
</file>