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CF6F-2E5E-4799-ABD2-474C13C72459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2CDD-B11C-436F-8DB1-4AD634788B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2CDD-B11C-436F-8DB1-4AD634788B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2CDD-B11C-436F-8DB1-4AD634788B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Resonant excitation of plasma oscillations in a partially gated two-dimensional electron </a:t>
            </a:r>
            <a:r>
              <a:rPr lang="en-US" dirty="0" err="1" smtClean="0"/>
              <a:t>layerPopov</a:t>
            </a:r>
            <a:r>
              <a:rPr lang="en-US" dirty="0" smtClean="0"/>
              <a:t>, V. V. and </a:t>
            </a:r>
            <a:r>
              <a:rPr lang="en-US" dirty="0" err="1" smtClean="0"/>
              <a:t>Polischuk</a:t>
            </a:r>
            <a:r>
              <a:rPr lang="en-US" dirty="0" smtClean="0"/>
              <a:t>, O. V. and Shur, M. S., Journal of Applied Physics, 98, 033510 (2005), </a:t>
            </a:r>
            <a:r>
              <a:rPr lang="en-US" dirty="0" err="1" smtClean="0"/>
              <a:t>DOI:http</a:t>
            </a:r>
            <a:r>
              <a:rPr lang="en-US" dirty="0" smtClean="0"/>
              <a:t>://dx.doi.org/10.1063/1.1954890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2CDD-B11C-436F-8DB1-4AD634788B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6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37C76-8282-4E02-B3A8-82649AB43164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485650&amp;isnumber=1036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Plasma based Integrated On-chip Antenna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Hasan T. Abbas and Robert D. Nevels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600" dirty="0" smtClean="0"/>
              <a:t>Plasmonic Terahertz Devices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2200" dirty="0" smtClean="0"/>
              <a:t>Similar to Surface Plasmon Polaritons (SPP) in the optical domain, 2D plasmons assist in extreme subwavelength confinement</a:t>
            </a:r>
          </a:p>
          <a:p>
            <a:pPr lvl="1"/>
            <a:r>
              <a:rPr lang="en-US" sz="2200" dirty="0" smtClean="0"/>
              <a:t>Miniaturization of transmission lines and antenna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5643" y="4584500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/>
              </a:rPr>
              <a:t>Andress</a:t>
            </a:r>
            <a:r>
              <a:rPr lang="en-US" sz="1050" dirty="0" smtClean="0"/>
              <a:t>, W. A. et al., “</a:t>
            </a:r>
            <a:r>
              <a:rPr lang="en-US" sz="1050" dirty="0" smtClean="0">
                <a:effectLst/>
              </a:rPr>
              <a:t>Ultra-Subwavelength Two-Dimensional Plasmonic Circuits</a:t>
            </a:r>
            <a:r>
              <a:rPr lang="en-US" sz="1050" dirty="0" smtClean="0"/>
              <a:t>,” </a:t>
            </a:r>
            <a:r>
              <a:rPr lang="en-US" sz="1050" dirty="0"/>
              <a:t>in </a:t>
            </a:r>
            <a:r>
              <a:rPr lang="it-IT" sz="1050" i="1" dirty="0" smtClean="0"/>
              <a:t>Nano Letters</a:t>
            </a:r>
            <a:r>
              <a:rPr lang="it-IT" sz="1050" dirty="0"/>
              <a:t> </a:t>
            </a:r>
            <a:r>
              <a:rPr lang="it-IT" sz="1050" dirty="0" smtClean="0"/>
              <a:t>vol. </a:t>
            </a:r>
            <a:r>
              <a:rPr lang="it-IT" sz="1050" i="1" dirty="0" smtClean="0"/>
              <a:t>12</a:t>
            </a:r>
            <a:r>
              <a:rPr lang="it-IT" sz="1050" dirty="0"/>
              <a:t> </a:t>
            </a:r>
            <a:r>
              <a:rPr lang="it-IT" sz="1050" dirty="0" smtClean="0"/>
              <a:t>no. 5, pp. 2272-2277, 2012.</a:t>
            </a:r>
            <a:endParaRPr lang="en-US" sz="105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4914" r="49151" b="3494"/>
          <a:stretch/>
        </p:blipFill>
        <p:spPr>
          <a:xfrm>
            <a:off x="4666483" y="1864835"/>
            <a:ext cx="4315737" cy="25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2DEG vs Graphene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2DEG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200" dirty="0" smtClean="0"/>
              <a:t>Well-established manufacturing process</a:t>
            </a:r>
          </a:p>
          <a:p>
            <a:pPr lvl="1"/>
            <a:r>
              <a:rPr lang="en-US" sz="2200" dirty="0" smtClean="0"/>
              <a:t>Inherent to High Electron Mobility Transistors</a:t>
            </a:r>
          </a:p>
          <a:p>
            <a:pPr lvl="1"/>
            <a:r>
              <a:rPr lang="en-US" sz="2200" dirty="0" smtClean="0"/>
              <a:t>Low-cost</a:t>
            </a:r>
          </a:p>
          <a:p>
            <a:pPr lvl="1"/>
            <a:r>
              <a:rPr lang="en-US" sz="2200" dirty="0" smtClean="0"/>
              <a:t>Integrable</a:t>
            </a:r>
            <a:endParaRPr lang="en-US" sz="2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Graphene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Difficult to engineer</a:t>
            </a:r>
          </a:p>
          <a:p>
            <a:pPr lvl="1"/>
            <a:r>
              <a:rPr lang="en-US" sz="2200" dirty="0" smtClean="0"/>
              <a:t>Not grown on semiconductor substrates</a:t>
            </a:r>
          </a:p>
          <a:p>
            <a:pPr lvl="1"/>
            <a:r>
              <a:rPr lang="en-US" sz="2200" dirty="0" smtClean="0"/>
              <a:t>Difficult to integrate</a:t>
            </a:r>
          </a:p>
          <a:p>
            <a:pPr lvl="1"/>
            <a:r>
              <a:rPr lang="en-US" sz="2200" dirty="0" smtClean="0"/>
              <a:t>High cost</a:t>
            </a:r>
          </a:p>
          <a:p>
            <a:pPr lvl="1"/>
            <a:r>
              <a:rPr lang="en-US" sz="2200" dirty="0" smtClean="0"/>
              <a:t>‘Contamination’ diminishes the exotic characteristics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73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 smtClean="0"/>
          </a:p>
          <a:p>
            <a:pPr lvl="1"/>
            <a:r>
              <a:rPr lang="en-US" sz="2400" dirty="0" smtClean="0"/>
              <a:t>Instability </a:t>
            </a:r>
            <a:r>
              <a:rPr lang="en-US" sz="2400" dirty="0"/>
              <a:t>of resonant plasma </a:t>
            </a:r>
            <a:r>
              <a:rPr lang="en-US" sz="2400" dirty="0" smtClean="0"/>
              <a:t>waves in a 2DEG results </a:t>
            </a:r>
            <a:r>
              <a:rPr lang="en-US" sz="2400" dirty="0"/>
              <a:t>in </a:t>
            </a:r>
            <a:r>
              <a:rPr lang="en-US" sz="2400" dirty="0" smtClean="0"/>
              <a:t>terahertz radiation</a:t>
            </a:r>
          </a:p>
          <a:p>
            <a:pPr lvl="2"/>
            <a:r>
              <a:rPr lang="en-US" sz="1800" dirty="0" smtClean="0"/>
              <a:t>On-chip </a:t>
            </a:r>
            <a:r>
              <a:rPr lang="en-US" sz="1800" dirty="0"/>
              <a:t>antenna </a:t>
            </a:r>
            <a:r>
              <a:rPr lang="en-US" sz="1800" dirty="0" smtClean="0"/>
              <a:t>in the terahertz region can be designed</a:t>
            </a:r>
            <a:endParaRPr lang="en-US" sz="1800" dirty="0"/>
          </a:p>
          <a:p>
            <a:pPr lvl="2"/>
            <a:r>
              <a:rPr lang="en-US" sz="1800" dirty="0" smtClean="0"/>
              <a:t>Engineering of special </a:t>
            </a:r>
            <a:r>
              <a:rPr lang="en-US" sz="1800" dirty="0"/>
              <a:t>materials </a:t>
            </a:r>
            <a:r>
              <a:rPr lang="en-US" sz="1800" dirty="0" smtClean="0"/>
              <a:t>displaying low </a:t>
            </a:r>
            <a:r>
              <a:rPr lang="en-US" sz="1800" dirty="0"/>
              <a:t>loss at room temperatures </a:t>
            </a:r>
            <a:r>
              <a:rPr lang="en-US" sz="1800" dirty="0" smtClean="0"/>
              <a:t>required</a:t>
            </a:r>
          </a:p>
          <a:p>
            <a:pPr lvl="1"/>
            <a:r>
              <a:rPr lang="en-US" sz="2400" dirty="0" smtClean="0"/>
              <a:t>Resonant wavelength in a 2DEG much shorter than a metal dipole counterpart</a:t>
            </a:r>
            <a:endParaRPr lang="en-US" sz="2400" dirty="0"/>
          </a:p>
          <a:p>
            <a:pPr lvl="2"/>
            <a:r>
              <a:rPr lang="en-US" sz="1800" dirty="0" smtClean="0"/>
              <a:t>Antenna miniaturization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81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4856844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2D Plasmonic materials</a:t>
            </a:r>
          </a:p>
          <a:p>
            <a:pPr lvl="1"/>
            <a:r>
              <a:rPr lang="en-US" dirty="0" smtClean="0"/>
              <a:t>Dyakonov-Shur Instability</a:t>
            </a:r>
          </a:p>
          <a:p>
            <a:pPr lvl="1"/>
            <a:r>
              <a:rPr lang="en-US" dirty="0" smtClean="0"/>
              <a:t>Radiative Emission</a:t>
            </a:r>
          </a:p>
          <a:p>
            <a:pPr lvl="1"/>
            <a:r>
              <a:rPr lang="en-US" dirty="0" smtClean="0"/>
              <a:t>Radiation Detection</a:t>
            </a:r>
          </a:p>
          <a:p>
            <a:pPr lvl="1"/>
            <a:r>
              <a:rPr lang="en-US" dirty="0" smtClean="0"/>
              <a:t>Thermal Effects</a:t>
            </a:r>
          </a:p>
          <a:p>
            <a:pPr lvl="1"/>
            <a:r>
              <a:rPr lang="en-US" dirty="0" smtClean="0"/>
              <a:t>Directivity Enhancement</a:t>
            </a:r>
          </a:p>
          <a:p>
            <a:pPr lvl="1"/>
            <a:r>
              <a:rPr lang="en-US" dirty="0" smtClean="0"/>
              <a:t>Current state-of-the-art</a:t>
            </a:r>
          </a:p>
          <a:p>
            <a:pPr lvl="1"/>
            <a:r>
              <a:rPr lang="en-US" dirty="0" smtClean="0"/>
              <a:t>Comparison with Graphene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3D</a:t>
            </a:r>
          </a:p>
          <a:p>
            <a:pPr lvl="1"/>
            <a:r>
              <a:rPr lang="en-US" sz="2000" dirty="0" smtClean="0"/>
              <a:t>Found in Bulk Metals</a:t>
            </a:r>
          </a:p>
          <a:p>
            <a:pPr lvl="1"/>
            <a:r>
              <a:rPr lang="en-US" sz="2000" dirty="0" smtClean="0"/>
              <a:t>No dispersion at terahertz or microwave frequencies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sz="2200" dirty="0" smtClean="0"/>
              <a:t>2D</a:t>
            </a:r>
          </a:p>
          <a:p>
            <a:pPr lvl="1"/>
            <a:r>
              <a:rPr lang="en-US" sz="2000" dirty="0" smtClean="0"/>
              <a:t>Found in semiconductor heterostructures and graphene</a:t>
            </a:r>
          </a:p>
          <a:p>
            <a:pPr lvl="1"/>
            <a:r>
              <a:rPr lang="en-US" sz="2000" dirty="0" smtClean="0"/>
              <a:t>Extreme sub-wavelength confinement</a:t>
            </a:r>
          </a:p>
          <a:p>
            <a:pPr lvl="1"/>
            <a:r>
              <a:rPr lang="en-US" sz="2000" dirty="0" smtClean="0"/>
              <a:t>Reduced circuit dimensions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/>
              <a:t>Terahertz Plasmons 3D vs 2D</a:t>
            </a:r>
            <a:endParaRPr lang="en-US" sz="4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0" y="2393078"/>
            <a:ext cx="4333875" cy="3429000"/>
          </a:xfrm>
        </p:spPr>
      </p:pic>
    </p:spTree>
    <p:extLst>
      <p:ext uri="{BB962C8B-B14F-4D97-AF65-F5344CB8AC3E}">
        <p14:creationId xmlns:p14="http://schemas.microsoft.com/office/powerpoint/2010/main" val="310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2DEG plasmon</a:t>
            </a:r>
            <a:endParaRPr lang="en-US" dirty="0"/>
          </a:p>
        </p:txBody>
      </p:sp>
      <p:pic>
        <p:nvPicPr>
          <p:cNvPr id="5" name="Content Placeholder 4" descr="STEM-ADF x17k, S7, L=80mm_1_proc_rotated.tif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/>
          <a:srcRect t="35126"/>
          <a:stretch/>
        </p:blipFill>
        <p:spPr>
          <a:xfrm>
            <a:off x="4664710" y="3857414"/>
            <a:ext cx="3702050" cy="240166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042607"/>
            <a:ext cx="3702049" cy="1504703"/>
          </a:xfrm>
        </p:spPr>
      </p:pic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Semiconductor Heterostructure</a:t>
            </a:r>
          </a:p>
          <a:p>
            <a:pPr lvl="1"/>
            <a:r>
              <a:rPr lang="en-US" sz="2000" dirty="0" smtClean="0"/>
              <a:t>2 Dimensional Electron Gas (2DEG) formed at the heterojunction</a:t>
            </a:r>
          </a:p>
          <a:p>
            <a:pPr lvl="1"/>
            <a:r>
              <a:rPr lang="en-US" sz="2000" dirty="0" smtClean="0"/>
              <a:t>Junction materials have different bandgaps</a:t>
            </a:r>
          </a:p>
          <a:p>
            <a:pPr lvl="1"/>
            <a:r>
              <a:rPr lang="en-US" sz="2000" dirty="0" smtClean="0"/>
              <a:t>GaN/AlGaN and GaAs/AlGaAs commonly used</a:t>
            </a:r>
          </a:p>
          <a:p>
            <a:pPr lvl="1"/>
            <a:r>
              <a:rPr lang="en-US" sz="2000" dirty="0" smtClean="0"/>
              <a:t>High Electron Mobility Transistor (HEMT) incorporates 2DEG as a channel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Dyakonov-Shur Instability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329132"/>
            <a:ext cx="4933950" cy="2809875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3849" y="1845734"/>
            <a:ext cx="3922431" cy="4023360"/>
          </a:xfrm>
        </p:spPr>
        <p:txBody>
          <a:bodyPr/>
          <a:lstStyle/>
          <a:p>
            <a:pPr lvl="1"/>
            <a:r>
              <a:rPr lang="en-US" sz="2000" dirty="0" smtClean="0"/>
              <a:t>Transistor </a:t>
            </a:r>
            <a:r>
              <a:rPr lang="en-US" sz="2000" dirty="0"/>
              <a:t>channel can become unstable when properly </a:t>
            </a:r>
            <a:r>
              <a:rPr lang="en-US" sz="2000" dirty="0" smtClean="0"/>
              <a:t>biased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Asymmetric boundary conditions on the channel (source – short circuited, drain – open circuited) lead to laser-like phenomena</a:t>
            </a:r>
          </a:p>
          <a:p>
            <a:pPr lvl="1"/>
            <a:r>
              <a:rPr lang="en-US" sz="2000" dirty="0" smtClean="0"/>
              <a:t>Resonant amplification of plasma waves in the 2DEG leads to radiative emission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52" y="2924355"/>
            <a:ext cx="4960190" cy="17597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Radiative Emission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200" dirty="0" smtClean="0"/>
              <a:t>Gated and ungated regions have different plasma frequencies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With contemporary HEMT dimensions, plasma waves are generated in the low terahertz region.</a:t>
            </a: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54546"/>
              </p:ext>
            </p:extLst>
          </p:nvPr>
        </p:nvGraphicFramePr>
        <p:xfrm>
          <a:off x="1682152" y="2924355"/>
          <a:ext cx="1492369" cy="130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079500" imgH="939800" progId="Equation.DSMT4">
                  <p:embed/>
                </p:oleObj>
              </mc:Choice>
              <mc:Fallback>
                <p:oleObj name="Equation" r:id="rId4" imgW="10795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152" y="2924355"/>
                        <a:ext cx="1492369" cy="130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Radiation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2200" dirty="0" smtClean="0"/>
              <a:t>Incident electromagnetic waves couple with the 2DEG plasma waves</a:t>
            </a:r>
          </a:p>
          <a:p>
            <a:pPr lvl="1"/>
            <a:r>
              <a:rPr lang="en-US" sz="2200" dirty="0" smtClean="0"/>
              <a:t>Enhanced plasma oscillations induce a dc voltage across the drain and source terminals.</a:t>
            </a:r>
          </a:p>
          <a:p>
            <a:pPr lvl="1"/>
            <a:r>
              <a:rPr lang="en-US" sz="2200" dirty="0" smtClean="0"/>
              <a:t>The detector response displays a modal behavior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>
          <a:xfrm>
            <a:off x="4990265" y="2114950"/>
            <a:ext cx="3903569" cy="3078151"/>
          </a:xfrm>
        </p:spPr>
      </p:pic>
      <p:sp>
        <p:nvSpPr>
          <p:cNvPr id="16" name="TextBox 15"/>
          <p:cNvSpPr txBox="1"/>
          <p:nvPr/>
        </p:nvSpPr>
        <p:spPr>
          <a:xfrm>
            <a:off x="5244861" y="5418971"/>
            <a:ext cx="3761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Dyakonov, M.; Shur, M., "</a:t>
            </a:r>
            <a:r>
              <a:rPr lang="en-US" sz="1050" dirty="0">
                <a:hlinkClick r:id="rId3"/>
              </a:rPr>
              <a:t>Detection, mixing, and frequency multiplication of terahertz radiation by two-dimensional electronic fluid</a:t>
            </a:r>
            <a:r>
              <a:rPr lang="en-US" sz="1050" dirty="0"/>
              <a:t>," in </a:t>
            </a:r>
            <a:r>
              <a:rPr lang="en-US" sz="1050" i="1" dirty="0"/>
              <a:t>Electron Devices, IEEE Transactions on</a:t>
            </a:r>
            <a:r>
              <a:rPr lang="en-US" sz="1050" dirty="0"/>
              <a:t> , vol.43, no.3, pp.380-387, Mar </a:t>
            </a:r>
            <a:r>
              <a:rPr lang="en-US" sz="1050" dirty="0" smtClean="0"/>
              <a:t>1996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37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1" y="2164351"/>
            <a:ext cx="4502520" cy="27958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Thermal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lvl="1"/>
                <a:r>
                  <a:rPr lang="en-US" sz="2200" dirty="0" smtClean="0"/>
                  <a:t>Electron scattering severely dampens plasma oscillations</a:t>
                </a:r>
              </a:p>
              <a:p>
                <a:pPr lvl="1"/>
                <a:r>
                  <a:rPr lang="en-US" sz="2200" dirty="0" smtClean="0"/>
                  <a:t>Significant response only obtained at cryogenic temperatures</a:t>
                </a:r>
              </a:p>
              <a:p>
                <a:pPr lvl="1"/>
                <a:r>
                  <a:rPr lang="en-US" sz="2200" dirty="0" smtClean="0"/>
                  <a:t>2DEG Mobility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∝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08431" y="5045309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/>
              </a:rPr>
              <a:t>Klimenko</a:t>
            </a:r>
            <a:r>
              <a:rPr lang="en-US" sz="1050" dirty="0" smtClean="0"/>
              <a:t>, O. A. et al., “</a:t>
            </a:r>
            <a:r>
              <a:rPr lang="en-US" sz="1050" dirty="0" smtClean="0">
                <a:effectLst/>
              </a:rPr>
              <a:t>Temperature enhancement of terahertz responsivity of plasma field effect transistors</a:t>
            </a:r>
            <a:r>
              <a:rPr lang="en-US" sz="1050" dirty="0" smtClean="0"/>
              <a:t>,” </a:t>
            </a:r>
            <a:r>
              <a:rPr lang="en-US" sz="1050" dirty="0"/>
              <a:t>in </a:t>
            </a:r>
            <a:r>
              <a:rPr lang="en-US" sz="1050" dirty="0" smtClean="0">
                <a:effectLst/>
              </a:rPr>
              <a:t> </a:t>
            </a:r>
            <a:r>
              <a:rPr lang="en-US" sz="1050" i="1" dirty="0" smtClean="0">
                <a:effectLst/>
              </a:rPr>
              <a:t>Journal of Applied Physics</a:t>
            </a:r>
            <a:r>
              <a:rPr lang="en-US" sz="1050" dirty="0" smtClean="0"/>
              <a:t>,</a:t>
            </a:r>
            <a:r>
              <a:rPr lang="en-US" sz="1050" dirty="0" smtClean="0">
                <a:effectLst/>
              </a:rPr>
              <a:t>112, 014506 </a:t>
            </a:r>
            <a:r>
              <a:rPr lang="en-US" sz="1050" dirty="0" smtClean="0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2246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Directivity Enhancement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35" y="1953889"/>
            <a:ext cx="1361014" cy="163772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b="18361"/>
          <a:stretch/>
        </p:blipFill>
        <p:spPr>
          <a:xfrm>
            <a:off x="6015081" y="3591615"/>
            <a:ext cx="2066921" cy="195819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200" dirty="0" smtClean="0"/>
              <a:t>Radiation into the semiconductor layers</a:t>
            </a:r>
            <a:endParaRPr lang="en-US" dirty="0" smtClean="0"/>
          </a:p>
          <a:p>
            <a:pPr lvl="1"/>
            <a:r>
              <a:rPr lang="en-US" sz="2200" dirty="0" smtClean="0"/>
              <a:t>Silicon lens commonly used to focus radiation through the dielectric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6235" y="558055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/>
              </a:rPr>
              <a:t>Popov</a:t>
            </a:r>
            <a:r>
              <a:rPr lang="en-US" sz="1050" dirty="0" smtClean="0"/>
              <a:t>, V. V. et al., “</a:t>
            </a:r>
            <a:r>
              <a:rPr lang="en-US" sz="1050" dirty="0" smtClean="0"/>
              <a:t>Resonant excitation of plasma oscillations in a partially gated two-dimensional electron layer</a:t>
            </a:r>
            <a:r>
              <a:rPr lang="en-US" sz="1050" dirty="0" smtClean="0"/>
              <a:t>,” </a:t>
            </a:r>
            <a:r>
              <a:rPr lang="en-US" sz="1050" dirty="0"/>
              <a:t>in </a:t>
            </a:r>
            <a:r>
              <a:rPr lang="en-US" sz="1050" dirty="0" smtClean="0">
                <a:effectLst/>
              </a:rPr>
              <a:t> </a:t>
            </a:r>
            <a:r>
              <a:rPr lang="en-US" sz="1050" i="1" dirty="0" smtClean="0">
                <a:effectLst/>
              </a:rPr>
              <a:t>Journal of Applied Physics</a:t>
            </a:r>
            <a:r>
              <a:rPr lang="en-US" sz="1050" dirty="0" smtClean="0"/>
              <a:t>,</a:t>
            </a:r>
            <a:r>
              <a:rPr lang="en-US" sz="1050" dirty="0" smtClean="0">
                <a:effectLst/>
              </a:rPr>
              <a:t>98, 033510 </a:t>
            </a:r>
            <a:r>
              <a:rPr lang="en-US" sz="1050" smtClean="0"/>
              <a:t>, 2005.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546</Words>
  <Application>Microsoft Office PowerPoint</Application>
  <PresentationFormat>On-screen Show (4:3)</PresentationFormat>
  <Paragraphs>90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Retrospect</vt:lpstr>
      <vt:lpstr>MathType 6.0 Equation</vt:lpstr>
      <vt:lpstr>Plasma based Integrated On-chip Antenna</vt:lpstr>
      <vt:lpstr>Outline</vt:lpstr>
      <vt:lpstr>Terahertz Plasmons 3D vs 2D</vt:lpstr>
      <vt:lpstr>The 2DEG plasmon</vt:lpstr>
      <vt:lpstr>Dyakonov-Shur Instability</vt:lpstr>
      <vt:lpstr>Radiative Emission</vt:lpstr>
      <vt:lpstr>Radiation Detection</vt:lpstr>
      <vt:lpstr>Thermal Effects</vt:lpstr>
      <vt:lpstr>Directivity Enhancement</vt:lpstr>
      <vt:lpstr>Plasmonic Terahertz Devices</vt:lpstr>
      <vt:lpstr>2DEG vs Graphene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based Integrated On-chip Antenna</dc:title>
  <dc:creator>Phased</dc:creator>
  <cp:lastModifiedBy>Phased</cp:lastModifiedBy>
  <cp:revision>29</cp:revision>
  <dcterms:created xsi:type="dcterms:W3CDTF">2016-02-18T13:11:21Z</dcterms:created>
  <dcterms:modified xsi:type="dcterms:W3CDTF">2016-02-18T21:48:19Z</dcterms:modified>
</cp:coreProperties>
</file>