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0DB2D-F181-4B4E-AC23-676B6CCDD04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1280-9BEE-4C54-A8C1-3191208C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Multilayer structures can</a:t>
            </a:r>
            <a:r>
              <a:rPr lang="en-US" baseline="0" dirty="0" smtClean="0"/>
              <a:t> be conveniently </a:t>
            </a:r>
            <a:r>
              <a:rPr lang="en-US" baseline="0" dirty="0" err="1" smtClean="0"/>
              <a:t>analysed</a:t>
            </a:r>
            <a:r>
              <a:rPr lang="en-US" baseline="0" dirty="0" smtClean="0"/>
              <a:t> by transmission line equivalent formulation. The thin 2DEG region is modeled as an admittance equal to the surface conductivity. For a TM polarization, a surface current also exists along the 2DEG.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D2908-249C-4143-B9C7-55D4E39508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71CA-623E-46E2-BE03-2620C79290E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2B41-FC29-4E0C-B2D7-3641077F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Plasma based High resolution microscopy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4-6-2017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3" y="3066882"/>
            <a:ext cx="8445714" cy="5121822"/>
          </a:xfrm>
        </p:spPr>
      </p:pic>
    </p:spTree>
    <p:extLst>
      <p:ext uri="{BB962C8B-B14F-4D97-AF65-F5344CB8AC3E}">
        <p14:creationId xmlns:p14="http://schemas.microsoft.com/office/powerpoint/2010/main" val="26532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Properties of 2DEG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23159" cy="4351338"/>
          </a:xfrm>
        </p:spPr>
        <p:txBody>
          <a:bodyPr/>
          <a:lstStyle/>
          <a:p>
            <a:r>
              <a:rPr lang="en-US" dirty="0" smtClean="0"/>
              <a:t>Thin sheet of charge</a:t>
            </a:r>
          </a:p>
          <a:p>
            <a:r>
              <a:rPr lang="en-US" dirty="0" smtClean="0"/>
              <a:t>Charge density depending on heterostructure materials</a:t>
            </a:r>
          </a:p>
          <a:p>
            <a:r>
              <a:rPr lang="en-US" dirty="0" smtClean="0"/>
              <a:t>Mobility is temperature dependent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778158" y="4411315"/>
                <a:ext cx="3147721" cy="696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en-US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ωτ</m:t>
                          </m:r>
                        </m:den>
                      </m:f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58" y="4411315"/>
                <a:ext cx="3147721" cy="6962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54716" y="3686496"/>
                <a:ext cx="1907895" cy="629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sSup>
                            <m:sSupPr>
                              <m:ctrlPr>
                                <a:rPr lang="en-US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den>
                      </m:f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16" y="3686496"/>
                <a:ext cx="1907895" cy="629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50371" y="1940353"/>
                <a:ext cx="2516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sSup>
                        <m:sSupPr>
                          <m:ctrl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71" y="1940353"/>
                <a:ext cx="251658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459710" y="2354525"/>
                <a:ext cx="1959191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10" y="2354525"/>
                <a:ext cx="1959191" cy="6183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389980" y="2972899"/>
                <a:ext cx="214994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295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80" y="2972899"/>
                <a:ext cx="2149948" cy="6183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9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7" y="758010"/>
            <a:ext cx="5523004" cy="3018179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Dispersion Relation</a:t>
            </a:r>
            <a:endParaRPr lang="en-US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78341" y="3831267"/>
                <a:ext cx="260750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i="0">
                              <a:latin typeface="Cambria Math" panose="02040503050406030204" pitchFamily="18" charset="0"/>
                            </a:rPr>
                            <m:t>zi</m:t>
                          </m:r>
                        </m:sub>
                      </m:sSub>
                      <m:r>
                        <a:rPr lang="en-US" altLang="en-US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± </m:t>
                      </m:r>
                      <m:rad>
                        <m:radPr>
                          <m:degHide m:val="on"/>
                          <m:ctrlPr>
                            <a:rPr lang="en-US" altLang="en-US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en-US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n-US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1" y="3831267"/>
                <a:ext cx="2607509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66002" y="4818933"/>
                <a:ext cx="1372171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02" y="4818933"/>
                <a:ext cx="1372171" cy="5672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54396" y="3187030"/>
                <a:ext cx="1395382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96" y="3187030"/>
                <a:ext cx="1395382" cy="5672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533913" y="2002260"/>
                <a:ext cx="4572000" cy="11078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en-US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en-US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3913" y="2002260"/>
                <a:ext cx="4572000" cy="11078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9" y="3831267"/>
            <a:ext cx="3587260" cy="2791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76755" y="5531727"/>
                <a:ext cx="2210680" cy="690445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5" y="5531727"/>
                <a:ext cx="2210680" cy="6904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of standing wave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5334011" cy="400050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1"/>
          <a:stretch/>
        </p:blipFill>
        <p:spPr>
          <a:xfrm>
            <a:off x="5018112" y="3016252"/>
            <a:ext cx="3964048" cy="768744"/>
          </a:xfrm>
        </p:spPr>
      </p:pic>
      <p:sp>
        <p:nvSpPr>
          <p:cNvPr id="8" name="Rectangle 7"/>
          <p:cNvSpPr/>
          <p:nvPr/>
        </p:nvSpPr>
        <p:spPr>
          <a:xfrm>
            <a:off x="1421147" y="5691197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Standing wave pattern in the 2DEG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8355" y="150602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 = 25 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7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 wave in 2DEG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5334011" cy="400050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32" y="2273863"/>
            <a:ext cx="3964048" cy="2524715"/>
          </a:xfrm>
        </p:spPr>
      </p:pic>
      <p:sp>
        <p:nvSpPr>
          <p:cNvPr id="8" name="Rectangle 7"/>
          <p:cNvSpPr/>
          <p:nvPr/>
        </p:nvSpPr>
        <p:spPr>
          <a:xfrm>
            <a:off x="1421147" y="5691197"/>
            <a:ext cx="667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Standing wave pattern with shifting phase of incident TM wave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8355" y="150602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 = 25 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COMSOL 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153743" cy="476129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2DEG modeled as d = 2.5 nm thin slab</a:t>
                </a:r>
              </a:p>
              <a:p>
                <a:pPr lvl="1"/>
                <a:r>
                  <a:rPr lang="en-US" dirty="0" smtClean="0"/>
                  <a:t>Surface current used to model surface charge</a:t>
                </a:r>
              </a:p>
              <a:p>
                <a:pPr lvl="1"/>
                <a:r>
                  <a:rPr lang="en-US" dirty="0" smtClean="0"/>
                  <a:t>Small negative real part and vanishing imaginary part (close to plasma frequency)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GaAs</m:t>
                          </m:r>
                        </m:sub>
                      </m:sSub>
                      <m:r>
                        <a:rPr lang="en-US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GaAs</m:t>
                        </m:r>
                      </m:sub>
                    </m:sSub>
                  </m:oMath>
                </a14:m>
                <a:r>
                  <a:rPr lang="en-US" altLang="en-US" dirty="0" smtClean="0">
                    <a:ea typeface="Cambria Math" panose="02040503050406030204" pitchFamily="18" charset="0"/>
                  </a:rPr>
                  <a:t> = 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GaAs</m:t>
                        </m:r>
                      </m:sub>
                    </m:sSub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= </a:t>
                </a:r>
                <a:r>
                  <a:rPr lang="en-US" altLang="en-US" dirty="0" smtClean="0">
                    <a:ea typeface="Cambria Math" panose="02040503050406030204" pitchFamily="18" charset="0"/>
                  </a:rPr>
                  <a:t>10.7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4153743" cy="4761292"/>
              </a:xfrm>
              <a:blipFill rotWithShape="0">
                <a:blip r:embed="rId2"/>
                <a:stretch>
                  <a:fillRect l="-2639" t="-2174" r="-4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93" y="2197403"/>
            <a:ext cx="4320549" cy="32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140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Plasma based High resolution microscopy </vt:lpstr>
      <vt:lpstr>Structure Details</vt:lpstr>
      <vt:lpstr>Electrical Properties of 2DEG</vt:lpstr>
      <vt:lpstr>PowerPoint Presentation</vt:lpstr>
      <vt:lpstr>Shifting of standing wave</vt:lpstr>
      <vt:lpstr>Standing wave in 2DEG</vt:lpstr>
      <vt:lpstr>COMSOL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Phased</dc:creator>
  <cp:lastModifiedBy>Phased</cp:lastModifiedBy>
  <cp:revision>12</cp:revision>
  <dcterms:created xsi:type="dcterms:W3CDTF">2017-04-06T14:55:54Z</dcterms:created>
  <dcterms:modified xsi:type="dcterms:W3CDTF">2017-04-06T17:47:55Z</dcterms:modified>
</cp:coreProperties>
</file>