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06" autoAdjust="0"/>
  </p:normalViewPr>
  <p:slideViewPr>
    <p:cSldViewPr snapToGrid="0" snapToObjects="1"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28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4667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Leath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tamu.edu/" TargetMode="External"/><Relationship Id="rId2" Type="http://schemas.openxmlformats.org/officeDocument/2006/relationships/hyperlink" Target="http://brandguide.tamu.edu/color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andguide@tam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305"/>
            <a:ext cx="7772400" cy="9689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  <a:cs typeface="Arial"/>
              </a:rPr>
              <a:t>Text for Header, 40pt dark gray</a:t>
            </a:r>
            <a:endParaRPr lang="en-US" sz="4000" dirty="0">
              <a:cs typeface="Frutiger LT Std 55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127" y="1913254"/>
            <a:ext cx="6516334" cy="2534199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This is the </a:t>
            </a:r>
            <a:r>
              <a:rPr lang="en-US" sz="1400" dirty="0" smtClean="0">
                <a:solidFill>
                  <a:schemeClr val="accent5"/>
                </a:solidFill>
                <a:latin typeface="Arial" charset="0"/>
                <a:cs typeface="Arial" charset="0"/>
              </a:rPr>
              <a:t>“LEATHER”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PowerPoint Template</a:t>
            </a: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If you add color, reference the TAMU color palette at 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u="sng" dirty="0">
                <a:solidFill>
                  <a:schemeClr val="accent5"/>
                </a:solidFill>
                <a:hlinkClick r:id="rId2"/>
              </a:rPr>
              <a:t>http://brandguide.tamu.edu/colors</a:t>
            </a:r>
            <a:r>
              <a:rPr lang="en-US" sz="1400" dirty="0">
                <a:solidFill>
                  <a:schemeClr val="accent5"/>
                </a:solidFill>
                <a:hlinkClick r:id="rId2"/>
              </a:rPr>
              <a:t> </a:t>
            </a:r>
            <a:r>
              <a:rPr lang="en-US" sz="1400" dirty="0">
                <a:solidFill>
                  <a:schemeClr val="accent5"/>
                </a:solidFill>
              </a:rPr>
              <a:t> 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(scroll down</a:t>
            </a:r>
            <a:r>
              <a:rPr lang="en-US" sz="1400" dirty="0" smtClean="0">
                <a:solidFill>
                  <a:schemeClr val="accent5"/>
                </a:solidFill>
                <a:latin typeface="Arial" charset="0"/>
                <a:cs typeface="Arial" charset="0"/>
              </a:rPr>
              <a:t>)</a:t>
            </a:r>
            <a:endParaRPr lang="en-US" sz="1400" dirty="0">
              <a:solidFill>
                <a:schemeClr val="accent5"/>
              </a:solidFill>
              <a:latin typeface="Arial" charset="0"/>
              <a:cs typeface="Arial" charset="0"/>
            </a:endParaRP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Use web brand fonts </a:t>
            </a:r>
            <a:r>
              <a:rPr lang="en-US" sz="1400" b="1" dirty="0">
                <a:solidFill>
                  <a:schemeClr val="accent5"/>
                </a:solidFill>
                <a:latin typeface="Arial" charset="0"/>
                <a:cs typeface="Arial" charset="0"/>
              </a:rPr>
              <a:t>Arial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(sans serif) or Times New Roman (serif) to avoid font problems</a:t>
            </a: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To add photos to your presentation, browse </a:t>
            </a:r>
            <a:r>
              <a:rPr lang="en-US" sz="1400" u="sng" dirty="0">
                <a:solidFill>
                  <a:schemeClr val="accent5"/>
                </a:solidFill>
                <a:hlinkClick r:id="rId3"/>
              </a:rPr>
              <a:t>http://photo.tamu.edu/ </a:t>
            </a:r>
            <a:endParaRPr lang="en-US" sz="1400" u="sng" dirty="0">
              <a:solidFill>
                <a:schemeClr val="accent5"/>
              </a:solidFill>
            </a:endParaRP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Questions? Contact Marketing &amp; Communications at: 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  <a:hlinkClick r:id="rId4"/>
              </a:rPr>
              <a:t>brandguide@tamu.edu</a:t>
            </a:r>
            <a:r>
              <a:rPr lang="en-US" sz="1400" dirty="0">
                <a:solidFill>
                  <a:schemeClr val="accent5"/>
                </a:solidFill>
                <a:latin typeface="Arial" charset="0"/>
                <a:cs typeface="Arial" charset="0"/>
              </a:rPr>
              <a:t> </a:t>
            </a:r>
          </a:p>
          <a:p>
            <a:pPr marL="285750" indent="-285750" algn="l">
              <a:lnSpc>
                <a:spcPct val="110000"/>
              </a:lnSpc>
              <a:buFont typeface="Arial" charset="0"/>
              <a:buChar char="•"/>
            </a:pPr>
            <a:r>
              <a:rPr lang="en-US" sz="1400" b="1" i="1" dirty="0">
                <a:solidFill>
                  <a:schemeClr val="accent5"/>
                </a:solidFill>
                <a:latin typeface="Arial" charset="0"/>
                <a:cs typeface="Arial" charset="0"/>
              </a:rPr>
              <a:t>Remember to delete this slide!</a:t>
            </a:r>
          </a:p>
        </p:txBody>
      </p:sp>
    </p:spTree>
    <p:extLst>
      <p:ext uri="{BB962C8B-B14F-4D97-AF65-F5344CB8AC3E}">
        <p14:creationId xmlns:p14="http://schemas.microsoft.com/office/powerpoint/2010/main" val="1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ther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Presentation Title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85714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Subtitle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62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0" y="585305"/>
            <a:ext cx="5157305" cy="29964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Frutiger LT Std 55 Roman"/>
              </a:rPr>
              <a:t>Click to add your credits</a:t>
            </a:r>
            <a:endParaRPr lang="en-US" sz="2800" dirty="0">
              <a:cs typeface="Frutiger LT Std 55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7829" y="3683849"/>
            <a:ext cx="5157306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000000"/>
                </a:solidFill>
                <a:cs typeface="Frutiger LT Std 55 Roman"/>
              </a:rPr>
              <a:t>Subtitle</a:t>
            </a:r>
            <a:endParaRPr lang="en-US" sz="1600" dirty="0">
              <a:solidFill>
                <a:srgbClr val="000000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Frutiger LT Std 55 Roman</vt:lpstr>
      <vt:lpstr>Arial</vt:lpstr>
      <vt:lpstr>Office Theme</vt:lpstr>
      <vt:lpstr>Text for Header, 40pt dark gray</vt:lpstr>
      <vt:lpstr>Presentation Title</vt:lpstr>
      <vt:lpstr>PowerPoint Presentation</vt:lpstr>
      <vt:lpstr>Click to add your 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Phased</cp:lastModifiedBy>
  <cp:revision>18</cp:revision>
  <dcterms:created xsi:type="dcterms:W3CDTF">2013-01-30T18:40:09Z</dcterms:created>
  <dcterms:modified xsi:type="dcterms:W3CDTF">2017-01-29T20:13:59Z</dcterms:modified>
</cp:coreProperties>
</file>