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7D57-0A97-4549-A03D-C557D6A38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9053C-6056-4EF7-8D7F-4231BAEA3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B8CC-B6E5-490B-9FEA-980112BC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28A6-6E72-47E2-B835-C346ABB8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C35B-3B74-46AE-9C79-584CF4E1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3580-29C8-4971-B4E4-3166A1DC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742E1-8D04-4F1D-9849-85E1D768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61AB-29B2-4EE6-A35B-DF8BFE10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9857-DBAF-4159-81E0-4B0E5FD2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9ECF-9670-44C2-8407-F2541B82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CF6CF-94CB-420E-8660-0643E7EF9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64B4C-3913-470B-927F-3870CC573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575E-16C6-41D5-A57C-7D6059F1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FE43-0BE5-4865-A3BC-B23F31C9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801C-F84F-4FD7-8C31-BCFE3E4E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7FC5-9DE5-4E8F-AF6C-2A022508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654C-39FF-40E5-8025-A9337D13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4375-5B78-45E0-B239-B73CC79F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0E29-B00D-43CB-8D91-91AB05CD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8E2E-F314-4D34-AFEA-AEA484C7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96C1-7D35-47B1-91E0-E5B4DD0F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E8E15-D9AA-4E04-BCB6-94BBB29A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F40C-300E-4200-840B-0CB353AC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E25E-2574-4D8D-A115-1483796B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F7D5E-2396-45B5-AF9C-125FB2A4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8743-41DA-4CEA-8794-57F6C034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E16A-13DC-4EC4-B538-E835AA785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9F152-8FE3-42E6-9E9A-8843D4C36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49CBD-4D59-497C-B795-18A4B5A7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444D-B184-41F9-AD9C-9A7EE1B6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0B5DC-7BCB-41DA-9EBF-5C481DC7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F85C-081A-4212-80B6-3CE9C4E0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537C-23C5-47DA-A778-B0DEC5612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78E00-802C-4806-B859-A4CC592D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5A501-B067-4EBF-8C13-ABF39B84C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20852-9B1B-445F-9A89-E0432FF29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09E73-5143-49C0-806B-DB978AD6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10951-D9EA-4712-ABFF-1C836525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CCC4-D3EF-4AC0-9C32-35634685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4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318B-13D0-4A4D-95A4-4D53B0DC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53557-52A7-4907-B444-C5A4AB08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288CC-6171-410E-97F7-16BB6389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FE7DE-0EE2-458D-A2AB-3C04CEF1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EE9F-334E-4F8E-A2AE-B417E27D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84593-6278-45D8-9F7E-55D89028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5D342-2347-43DC-B4F1-23B80CD4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1E41-5B7D-46EC-A49A-30D1BC2D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729B-4703-4E98-8DE5-AB9F151A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77DC9-9926-47E3-8E74-17B0791DA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56901-AF00-4E1C-B308-6CBC2DA2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C6BED-67F8-4BEC-9CD9-8352AB83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5738E-0550-4FEF-9F0C-50B6BFC9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B0F0-3C0B-4F6F-9868-E9F101A6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E8051-9FE9-4E51-BB41-7282AF614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5CA94-1654-4418-ADDD-BEBF1B7F7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AF0C9-D68A-4223-9901-5CE6305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B2AE-83E9-4316-B2A4-01607688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53878-C9AC-4AE4-ABEC-9420E135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574CA-F935-4C1E-B1EE-35D79388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1F043-CDAE-4A81-A329-7E6DA308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288C-4893-444C-BC3F-C81989BDD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2822-AB2B-434D-A24E-02DBCE32AA8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9A0EF-53D2-4D5B-8D1A-CAD1123C4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77B5D-240F-4E45-8924-A6C748DCA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6E19-2C28-4933-9752-2737DBCA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4E7EA-FAFA-4B02-BFD7-0D0E21C279CD}"/>
              </a:ext>
            </a:extLst>
          </p:cNvPr>
          <p:cNvSpPr txBox="1"/>
          <p:nvPr/>
        </p:nvSpPr>
        <p:spPr>
          <a:xfrm>
            <a:off x="2219458" y="669702"/>
            <a:ext cx="60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Project Name : Tic Tac Toe 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99BA-1C58-4200-B139-B05DA8BBF900}"/>
              </a:ext>
            </a:extLst>
          </p:cNvPr>
          <p:cNvSpPr txBox="1"/>
          <p:nvPr/>
        </p:nvSpPr>
        <p:spPr>
          <a:xfrm>
            <a:off x="1174122" y="2176528"/>
            <a:ext cx="433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 By:</a:t>
            </a:r>
          </a:p>
          <a:p>
            <a:r>
              <a:rPr lang="en-US" dirty="0"/>
              <a:t> Busy Buddies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F8C8F-C8DA-4B8A-80E1-11C6E458E9E8}"/>
              </a:ext>
            </a:extLst>
          </p:cNvPr>
          <p:cNvSpPr txBox="1"/>
          <p:nvPr/>
        </p:nvSpPr>
        <p:spPr>
          <a:xfrm>
            <a:off x="957329" y="3105834"/>
            <a:ext cx="527604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Team Mate:</a:t>
            </a:r>
          </a:p>
          <a:p>
            <a:r>
              <a:rPr lang="en-US" dirty="0"/>
              <a:t>Name: Hasan </a:t>
            </a:r>
            <a:r>
              <a:rPr lang="en-US" dirty="0" err="1"/>
              <a:t>Talukder</a:t>
            </a:r>
            <a:r>
              <a:rPr lang="en-US" dirty="0"/>
              <a:t> </a:t>
            </a:r>
          </a:p>
          <a:p>
            <a:r>
              <a:rPr lang="en-US" dirty="0"/>
              <a:t>Id:11709037</a:t>
            </a:r>
          </a:p>
          <a:p>
            <a:r>
              <a:rPr lang="en-US" dirty="0"/>
              <a:t>Name: Abu Yousuf</a:t>
            </a:r>
          </a:p>
          <a:p>
            <a:r>
              <a:rPr lang="en-US" dirty="0"/>
              <a:t>Id:11709004</a:t>
            </a:r>
          </a:p>
          <a:p>
            <a:r>
              <a:rPr lang="en-US" dirty="0"/>
              <a:t>Name: Rafiq Khan</a:t>
            </a:r>
          </a:p>
          <a:p>
            <a:r>
              <a:rPr lang="en-US" dirty="0"/>
              <a:t>Id:11709028</a:t>
            </a:r>
          </a:p>
          <a:p>
            <a:r>
              <a:rPr lang="en-US" dirty="0"/>
              <a:t>Name: Shuvo </a:t>
            </a:r>
            <a:r>
              <a:rPr lang="en-US" dirty="0" err="1"/>
              <a:t>Kumer</a:t>
            </a:r>
            <a:r>
              <a:rPr lang="en-US" dirty="0"/>
              <a:t>  Singh</a:t>
            </a:r>
          </a:p>
          <a:p>
            <a:r>
              <a:rPr lang="en-US" dirty="0"/>
              <a:t>Id:11609042</a:t>
            </a:r>
          </a:p>
          <a:p>
            <a:r>
              <a:rPr lang="en-US" dirty="0"/>
              <a:t>Name : </a:t>
            </a:r>
            <a:r>
              <a:rPr lang="en-US" dirty="0" err="1"/>
              <a:t>Rifayet</a:t>
            </a:r>
            <a:r>
              <a:rPr lang="en-US" dirty="0"/>
              <a:t>  </a:t>
            </a:r>
            <a:r>
              <a:rPr lang="en-US" dirty="0" err="1"/>
              <a:t>Zahan</a:t>
            </a:r>
            <a:r>
              <a:rPr lang="en-US" dirty="0"/>
              <a:t>  </a:t>
            </a:r>
            <a:r>
              <a:rPr lang="en-US" dirty="0" err="1"/>
              <a:t>Upoma</a:t>
            </a:r>
            <a:endParaRPr lang="en-US" dirty="0"/>
          </a:p>
          <a:p>
            <a:r>
              <a:rPr lang="en-US" dirty="0"/>
              <a:t>Id:11709052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9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71941-DD40-4687-BDA1-66311645715B}"/>
              </a:ext>
            </a:extLst>
          </p:cNvPr>
          <p:cNvSpPr txBox="1"/>
          <p:nvPr/>
        </p:nvSpPr>
        <p:spPr>
          <a:xfrm>
            <a:off x="991672" y="721215"/>
            <a:ext cx="99424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Working Process: </a:t>
            </a:r>
          </a:p>
          <a:p>
            <a:r>
              <a:rPr lang="en-US" sz="2000" dirty="0"/>
              <a:t>To Build Tic Tac Toe Game  We need use Button for use data which user click to play. </a:t>
            </a:r>
          </a:p>
          <a:p>
            <a:r>
              <a:rPr lang="en-US" sz="2000" dirty="0"/>
              <a:t>And also need  Text View for display Player Name and score.</a:t>
            </a:r>
          </a:p>
          <a:p>
            <a:r>
              <a:rPr lang="en-US" sz="2000" dirty="0"/>
              <a:t>And we also use button to reset all the game score.</a:t>
            </a:r>
          </a:p>
          <a:p>
            <a:r>
              <a:rPr lang="en-US" sz="2000" dirty="0"/>
              <a:t>We use toast message displaying which player will be win.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F437-631F-4EBB-9A22-DD8202051598}"/>
              </a:ext>
            </a:extLst>
          </p:cNvPr>
          <p:cNvSpPr txBox="1"/>
          <p:nvPr/>
        </p:nvSpPr>
        <p:spPr>
          <a:xfrm>
            <a:off x="888641" y="3076693"/>
            <a:ext cx="9517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Advantage of User :</a:t>
            </a:r>
          </a:p>
          <a:p>
            <a:r>
              <a:rPr lang="en-US" dirty="0"/>
              <a:t>1.User can play interesting Tic Toc Toe game easily.</a:t>
            </a:r>
          </a:p>
          <a:p>
            <a:r>
              <a:rPr lang="en-US" dirty="0"/>
              <a:t>2.User can set data where user want to set it.</a:t>
            </a:r>
          </a:p>
          <a:p>
            <a:r>
              <a:rPr lang="en-US" dirty="0"/>
              <a:t>3.User can see increase his/her gaming score.</a:t>
            </a:r>
          </a:p>
          <a:p>
            <a:r>
              <a:rPr lang="en-US" dirty="0"/>
              <a:t>4.At a time Two player can play the game</a:t>
            </a:r>
          </a:p>
          <a:p>
            <a:r>
              <a:rPr lang="en-US" dirty="0"/>
              <a:t>5.User can see With Toast message Who is win the game.</a:t>
            </a:r>
          </a:p>
          <a:p>
            <a:r>
              <a:rPr lang="en-US" dirty="0"/>
              <a:t>6.User can reset game score for next match . </a:t>
            </a:r>
          </a:p>
        </p:txBody>
      </p:sp>
    </p:spTree>
    <p:extLst>
      <p:ext uri="{BB962C8B-B14F-4D97-AF65-F5344CB8AC3E}">
        <p14:creationId xmlns:p14="http://schemas.microsoft.com/office/powerpoint/2010/main" val="378067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118C8-3052-4014-AB41-43EE9C29C8CD}"/>
              </a:ext>
            </a:extLst>
          </p:cNvPr>
          <p:cNvSpPr txBox="1"/>
          <p:nvPr/>
        </p:nvSpPr>
        <p:spPr>
          <a:xfrm>
            <a:off x="3528810" y="437880"/>
            <a:ext cx="646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 Screen shot of The 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2567E-B3F8-4B31-B758-6CC9E1F9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49" y="961100"/>
            <a:ext cx="10376079" cy="58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3C319-787D-4DF2-8394-CB2947C58083}"/>
              </a:ext>
            </a:extLst>
          </p:cNvPr>
          <p:cNvSpPr txBox="1"/>
          <p:nvPr/>
        </p:nvSpPr>
        <p:spPr>
          <a:xfrm>
            <a:off x="3528810" y="437880"/>
            <a:ext cx="646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 Screen shot of The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888F2-FE0F-4FD6-B1A9-0C37B09C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83" y="1075507"/>
            <a:ext cx="3006345" cy="5344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AE0BE-38A1-47DA-8586-875D553DD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23" y="1075507"/>
            <a:ext cx="3175302" cy="56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2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</dc:creator>
  <cp:lastModifiedBy>Hasan</cp:lastModifiedBy>
  <cp:revision>7</cp:revision>
  <dcterms:created xsi:type="dcterms:W3CDTF">2020-12-04T11:44:08Z</dcterms:created>
  <dcterms:modified xsi:type="dcterms:W3CDTF">2020-12-05T02:41:05Z</dcterms:modified>
</cp:coreProperties>
</file>