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2" r:id="rId9"/>
    <p:sldId id="266" r:id="rId10"/>
    <p:sldId id="272" r:id="rId11"/>
    <p:sldId id="265" r:id="rId12"/>
    <p:sldId id="261" r:id="rId13"/>
    <p:sldId id="264" r:id="rId14"/>
    <p:sldId id="268" r:id="rId15"/>
    <p:sldId id="269" r:id="rId16"/>
    <p:sldId id="270" r:id="rId17"/>
    <p:sldId id="271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0903D-F43F-41EA-BC31-77CA7A4818D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E025E-B42C-46BB-A9DA-37AFE6639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7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E025E-B42C-46BB-A9DA-37AFE6639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AA55-8760-4B34-9A30-13FC06EC0941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57F-8A56-4272-A992-A56F31D78560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5C63-C109-4594-ABE8-59B7959AEBA9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73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86A4-0183-47DD-BC12-E0A467A606D0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6322-018B-4F36-9884-F550640CB1A5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72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78-B8AC-411D-8955-12DD502F4663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9DD3-9518-433B-97CC-A2A4639CBAD8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7D33-1697-410F-AA34-C4CB2F8B9DE4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866E-85A7-49F3-8F9F-A44AC43B5605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74E3-010C-47FD-8865-2152EEBD82C4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881-486C-4BB5-AA69-F8C201775EDD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D2F-FF62-4BC4-BC63-2740E1A03103}" type="datetime1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C485-5E30-4E56-920D-F5491B075D83}" type="datetime1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0A9-57BD-45B6-B243-F713F5453A39}" type="datetime1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DEA-CE2E-48BA-B277-C5C9D57FEE4D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D68F-015C-4B71-A110-023810B3F761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7F58-1D7D-4759-BAB2-855BBE5783BD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D540C7-A9E9-4480-97D6-CC0BA6E1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647092"/>
            <a:ext cx="8915399" cy="2262781"/>
          </a:xfrm>
        </p:spPr>
        <p:txBody>
          <a:bodyPr/>
          <a:lstStyle/>
          <a:p>
            <a:r>
              <a:rPr lang="en-US" dirty="0" smtClean="0"/>
              <a:t>PROGRAMMING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PROJECT LAB-II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USER PROFILE MODIFICATION</a:t>
            </a:r>
            <a:endParaRPr lang="en-US" sz="2000" i="1" dirty="0"/>
          </a:p>
        </p:txBody>
      </p:sp>
      <p:pic>
        <p:nvPicPr>
          <p:cNvPr id="8" name="Content Placeholder 7" descr="C:\Users\Shihab\Dropbox\SPL-2\PPPic\profileModificatio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4" y="2242946"/>
            <a:ext cx="7534843" cy="4052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5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SET CONTEST</a:t>
            </a:r>
            <a:endParaRPr lang="en-US" sz="2000" i="1" dirty="0"/>
          </a:p>
        </p:txBody>
      </p:sp>
      <p:pic>
        <p:nvPicPr>
          <p:cNvPr id="7" name="Content Placeholder 6" descr="C:\Users\Shihab\Dropbox\SPL-2\PPPic\newContestInputPag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92" y="2133599"/>
            <a:ext cx="7491046" cy="3997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SET PROBLEM</a:t>
            </a:r>
            <a:endParaRPr lang="en-US" sz="2000" i="1" dirty="0"/>
          </a:p>
        </p:txBody>
      </p:sp>
      <p:pic>
        <p:nvPicPr>
          <p:cNvPr id="8" name="Content Placeholder 7" descr="C:\Users\Shihab\Dropbox\SPL-2\PPPic\problemInputP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8" y="2157046"/>
            <a:ext cx="7631724" cy="3915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2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PROBLEM DESCRIPTION AND SUBMISSION</a:t>
            </a:r>
            <a:endParaRPr lang="en-US" sz="2000" i="1" dirty="0"/>
          </a:p>
        </p:txBody>
      </p:sp>
      <p:pic>
        <p:nvPicPr>
          <p:cNvPr id="7" name="Content Placeholder 6" descr="C:\Users\Shihab\Pictures\problemSubmitP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4" y="2242946"/>
            <a:ext cx="7666891" cy="42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6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SUBMISSION STANDING LIST</a:t>
            </a:r>
            <a:endParaRPr lang="en-US" sz="2000" i="1" dirty="0"/>
          </a:p>
        </p:txBody>
      </p:sp>
      <p:pic>
        <p:nvPicPr>
          <p:cNvPr id="8" name="Content Placeholder 7" descr="C:\Users\Shihab\Dropbox\SPL-2\PPPic\submissionsLis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07" y="2414953"/>
            <a:ext cx="8323385" cy="4103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3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CONTEST RANKS</a:t>
            </a:r>
            <a:endParaRPr lang="en-US" sz="2000" i="1" dirty="0"/>
          </a:p>
        </p:txBody>
      </p:sp>
      <p:pic>
        <p:nvPicPr>
          <p:cNvPr id="7" name="Content Placeholder 6" descr="C:\Users\Shihab\Dropbox\SPL-2\PPPic\rankOfAContes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57045"/>
            <a:ext cx="7608277" cy="4302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2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UPCOMING CONTESTS</a:t>
            </a:r>
            <a:endParaRPr lang="en-US" sz="2000" i="1" dirty="0"/>
          </a:p>
        </p:txBody>
      </p:sp>
      <p:pic>
        <p:nvPicPr>
          <p:cNvPr id="8" name="Content Placeholder 7" descr="C:\Users\Shihab\Dropbox\SPL-2\PPPic\upcomingContes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42947"/>
            <a:ext cx="7069015" cy="4114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4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PERSONAL SUBMISSIONS</a:t>
            </a:r>
            <a:endParaRPr lang="en-US" sz="2000" i="1" dirty="0"/>
          </a:p>
        </p:txBody>
      </p:sp>
      <p:pic>
        <p:nvPicPr>
          <p:cNvPr id="7" name="Content Placeholder 6" descr="C:\Users\Shihab\Dropbox\SPL-2\PPPic\submissionOfAuser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62" y="2242947"/>
            <a:ext cx="7303476" cy="414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233" y="2675648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PROJECT DEMONSTRATION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382" y="2790091"/>
            <a:ext cx="4866664" cy="1946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Bodoni MT" panose="02070603080606020203" pitchFamily="18" charset="0"/>
              </a:rPr>
              <a:t>THANK YOU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SUPERVISED BY </a:t>
            </a:r>
          </a:p>
          <a:p>
            <a:pPr marL="457200" lvl="1" indent="0">
              <a:buNone/>
            </a:pPr>
            <a:r>
              <a:rPr lang="en-US" dirty="0" smtClean="0"/>
              <a:t>MOHAMMAD SHOYAIB</a:t>
            </a:r>
          </a:p>
          <a:p>
            <a:pPr marL="457200" lvl="1" indent="0">
              <a:buNone/>
            </a:pPr>
            <a:r>
              <a:rPr lang="en-US" dirty="0" smtClean="0"/>
              <a:t>PROFESSOR</a:t>
            </a:r>
          </a:p>
          <a:p>
            <a:pPr marL="457200" lvl="1" indent="0">
              <a:buNone/>
            </a:pPr>
            <a:r>
              <a:rPr lang="en-US" dirty="0" smtClean="0"/>
              <a:t>INSTITUTE OF INFORMATION TECHNOLOGY</a:t>
            </a:r>
          </a:p>
          <a:p>
            <a:pPr marL="457200" lvl="1" indent="0">
              <a:buNone/>
            </a:pPr>
            <a:r>
              <a:rPr lang="en-US" dirty="0" smtClean="0"/>
              <a:t>UNIVERSITY OF DHAKA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PROJECT MEMBERS</a:t>
            </a:r>
          </a:p>
          <a:p>
            <a:pPr marL="457200" lvl="1" indent="0">
              <a:buNone/>
            </a:pPr>
            <a:r>
              <a:rPr lang="en-US" dirty="0" smtClean="0"/>
              <a:t>MD. SHAYAKH SHIHAB UDDIN</a:t>
            </a:r>
          </a:p>
          <a:p>
            <a:pPr marL="457200" lvl="1" indent="0">
              <a:buNone/>
            </a:pPr>
            <a:r>
              <a:rPr lang="en-US" dirty="0" smtClean="0"/>
              <a:t>BSSE 813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MD. HASAN TAREK</a:t>
            </a:r>
          </a:p>
          <a:p>
            <a:pPr marL="457200" lvl="1" indent="0">
              <a:buNone/>
            </a:pPr>
            <a:r>
              <a:rPr lang="en-US" dirty="0" smtClean="0"/>
              <a:t>BSSE 818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Programming platform is a platform where </a:t>
            </a:r>
            <a:r>
              <a:rPr lang="en-US" sz="2000" dirty="0" smtClean="0"/>
              <a:t> users can</a:t>
            </a:r>
          </a:p>
          <a:p>
            <a:pPr lvl="1"/>
            <a:r>
              <a:rPr lang="en-US" sz="2000" dirty="0" smtClean="0"/>
              <a:t>Surf </a:t>
            </a:r>
            <a:r>
              <a:rPr lang="en-US" sz="2000" dirty="0"/>
              <a:t>programming </a:t>
            </a:r>
            <a:r>
              <a:rPr lang="en-US" sz="2000" dirty="0" smtClean="0"/>
              <a:t>problems</a:t>
            </a:r>
          </a:p>
          <a:p>
            <a:pPr lvl="1"/>
            <a:r>
              <a:rPr lang="en-US" sz="2000" dirty="0" smtClean="0"/>
              <a:t>Solve </a:t>
            </a:r>
            <a:r>
              <a:rPr lang="en-US" sz="2000" dirty="0"/>
              <a:t>them by writing </a:t>
            </a:r>
            <a:r>
              <a:rPr lang="en-US" sz="2000" dirty="0" smtClean="0"/>
              <a:t>code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Submit </a:t>
            </a:r>
            <a:r>
              <a:rPr lang="en-US" sz="2000" dirty="0"/>
              <a:t>that code in that system for </a:t>
            </a:r>
            <a:r>
              <a:rPr lang="en-US" sz="2000" dirty="0" smtClean="0"/>
              <a:t>judgment</a:t>
            </a:r>
            <a:endParaRPr lang="en-US" sz="2000" dirty="0"/>
          </a:p>
          <a:p>
            <a:pPr lvl="1"/>
            <a:r>
              <a:rPr lang="en-US" sz="2000" dirty="0" smtClean="0"/>
              <a:t>Get verdict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rrange a contest</a:t>
            </a:r>
          </a:p>
          <a:p>
            <a:pPr lvl="1"/>
            <a:r>
              <a:rPr lang="en-US" dirty="0" smtClean="0"/>
              <a:t>Modify a contest</a:t>
            </a:r>
          </a:p>
          <a:p>
            <a:pPr lvl="1"/>
            <a:r>
              <a:rPr lang="en-US" dirty="0" smtClean="0"/>
              <a:t>Delete a contest </a:t>
            </a:r>
          </a:p>
          <a:p>
            <a:pPr lvl="1"/>
            <a:r>
              <a:rPr lang="en-US" dirty="0" smtClean="0"/>
              <a:t>Add problems</a:t>
            </a:r>
          </a:p>
          <a:p>
            <a:pPr lvl="1"/>
            <a:r>
              <a:rPr lang="en-US" dirty="0" smtClean="0"/>
              <a:t>Remove problems</a:t>
            </a:r>
          </a:p>
          <a:p>
            <a:pPr lvl="1"/>
            <a:r>
              <a:rPr lang="en-US" dirty="0" smtClean="0"/>
              <a:t>See participant list of a contest</a:t>
            </a:r>
          </a:p>
          <a:p>
            <a:pPr lvl="1"/>
            <a:r>
              <a:rPr lang="en-US" dirty="0" smtClean="0"/>
              <a:t>See rank list of a contest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USER</a:t>
            </a:r>
          </a:p>
          <a:p>
            <a:pPr lvl="1"/>
            <a:r>
              <a:rPr lang="en-US" dirty="0" smtClean="0"/>
              <a:t>Participate in contest</a:t>
            </a:r>
          </a:p>
          <a:p>
            <a:pPr lvl="1"/>
            <a:r>
              <a:rPr lang="en-US" dirty="0" smtClean="0"/>
              <a:t>Solve Programming Problems</a:t>
            </a:r>
          </a:p>
          <a:p>
            <a:pPr lvl="1"/>
            <a:r>
              <a:rPr lang="en-US" dirty="0" smtClean="0"/>
              <a:t>Submission Languages are C, C++</a:t>
            </a:r>
          </a:p>
          <a:p>
            <a:pPr lvl="1"/>
            <a:r>
              <a:rPr lang="en-US" dirty="0" smtClean="0"/>
              <a:t>Get verdict of submission</a:t>
            </a:r>
          </a:p>
          <a:p>
            <a:pPr lvl="1"/>
            <a:r>
              <a:rPr lang="en-US" dirty="0" smtClean="0"/>
              <a:t>Verdicts are Accepted, Wrong Answer, Time Limit Exceed and Runtime Error</a:t>
            </a:r>
          </a:p>
          <a:p>
            <a:pPr lvl="1"/>
            <a:r>
              <a:rPr lang="en-US" dirty="0" smtClean="0"/>
              <a:t>See the submission list</a:t>
            </a:r>
          </a:p>
          <a:p>
            <a:pPr lvl="1"/>
            <a:r>
              <a:rPr lang="en-US" dirty="0" smtClean="0"/>
              <a:t>See the rank of a contest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Arrangement, modification and Deletion of a Contest</a:t>
            </a:r>
          </a:p>
          <a:p>
            <a:r>
              <a:rPr lang="en-US" dirty="0" smtClean="0"/>
              <a:t>Rank list of a contest</a:t>
            </a:r>
          </a:p>
          <a:p>
            <a:r>
              <a:rPr lang="en-US" dirty="0" smtClean="0"/>
              <a:t>Submission Language are C and C++. </a:t>
            </a:r>
          </a:p>
          <a:p>
            <a:r>
              <a:rPr lang="en-US" dirty="0" smtClean="0"/>
              <a:t>Solve problems even if a contest is over</a:t>
            </a:r>
          </a:p>
          <a:p>
            <a:pPr marL="342900" lvl="1" indent="-342900"/>
            <a:r>
              <a:rPr lang="en-US" sz="1800" dirty="0"/>
              <a:t>Verdicts are Accepted, Wrong Answer, Time Limit Exceed and Runtime Error</a:t>
            </a:r>
          </a:p>
          <a:p>
            <a:r>
              <a:rPr lang="en-US" dirty="0" smtClean="0"/>
              <a:t>User Profile Modification</a:t>
            </a:r>
          </a:p>
          <a:p>
            <a:r>
              <a:rPr lang="en-US" dirty="0" smtClean="0"/>
              <a:t>Server is installed in Linux based OS (Ubuntu 16.04LTS)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REGISTRATION</a:t>
            </a:r>
            <a:endParaRPr lang="en-US" sz="2000" i="1" dirty="0"/>
          </a:p>
        </p:txBody>
      </p:sp>
      <p:pic>
        <p:nvPicPr>
          <p:cNvPr id="10" name="Content Placeholder 9" descr="C:\Users\Shihab\Dropbox\SPL-2\PPPic\signUp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2242947"/>
            <a:ext cx="7514492" cy="4216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0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40C7-A9E9-4480-97D6-CC0BA6E14EA6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567053"/>
            <a:ext cx="8911687" cy="675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/>
              <a:t>LOGIN</a:t>
            </a:r>
            <a:endParaRPr lang="en-US" sz="2000" i="1" dirty="0"/>
          </a:p>
        </p:txBody>
      </p:sp>
      <p:pic>
        <p:nvPicPr>
          <p:cNvPr id="7" name="Content Placeholder 6" descr="C:\Users\Shihab\Dropbox\SPL-2\PPPic\logi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14" y="2242946"/>
            <a:ext cx="7561385" cy="4028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9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249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Bodoni MT</vt:lpstr>
      <vt:lpstr>Calibri</vt:lpstr>
      <vt:lpstr>Century Gothic</vt:lpstr>
      <vt:lpstr>Wingdings 3</vt:lpstr>
      <vt:lpstr>Wisp</vt:lpstr>
      <vt:lpstr>PROGRAMMING PLATFORM</vt:lpstr>
      <vt:lpstr>PowerPoint Presentation</vt:lpstr>
      <vt:lpstr>OUTLINE</vt:lpstr>
      <vt:lpstr>PROJECT OVERVIEW</vt:lpstr>
      <vt:lpstr>DELIVERABLES</vt:lpstr>
      <vt:lpstr>DELIVERABLES</vt:lpstr>
      <vt:lpstr>SCOPE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PROJECT DEMONSTRATION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PLATFORM</dc:title>
  <dc:creator>Shihab</dc:creator>
  <cp:lastModifiedBy>Shihab</cp:lastModifiedBy>
  <cp:revision>15</cp:revision>
  <dcterms:created xsi:type="dcterms:W3CDTF">2018-05-30T19:04:42Z</dcterms:created>
  <dcterms:modified xsi:type="dcterms:W3CDTF">2018-05-30T20:12:37Z</dcterms:modified>
</cp:coreProperties>
</file>