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3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6F54-8108-42AA-B506-FE26262A373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79224-F930-4773-9C53-76E70CB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9526" y="72189"/>
            <a:ext cx="4932948" cy="1094874"/>
          </a:xfr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70C0"/>
            </a:solidFill>
            <a:prstDash val="lgDashDot"/>
          </a:ln>
        </p:spPr>
        <p:txBody>
          <a:bodyPr>
            <a:normAutofit fontScale="90000"/>
          </a:bodyPr>
          <a:lstStyle/>
          <a:p>
            <a:r>
              <a:rPr lang="en-U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Pac-man</a:t>
            </a:r>
            <a:endParaRPr lang="en-US" sz="8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042" y="375276"/>
            <a:ext cx="1267326" cy="4886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2" y="1383631"/>
            <a:ext cx="214312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682" y="3501367"/>
            <a:ext cx="173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Search Ghost </a:t>
            </a:r>
            <a:r>
              <a:rPr lang="en-US" dirty="0" smtClean="0"/>
              <a:t>:</a:t>
            </a:r>
          </a:p>
          <a:p>
            <a:r>
              <a:rPr lang="en-US" dirty="0" smtClean="0"/>
              <a:t>Able to track Pac-man.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48" y="1358816"/>
            <a:ext cx="2179220" cy="20461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5505" y="3466598"/>
            <a:ext cx="208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Random Ghost </a:t>
            </a:r>
            <a:r>
              <a:rPr lang="en-US" dirty="0" smtClean="0"/>
              <a:t>:</a:t>
            </a:r>
          </a:p>
          <a:p>
            <a:r>
              <a:rPr lang="en-US" dirty="0" smtClean="0"/>
              <a:t>Move randomly through the blank space of the maze.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68" y="1476876"/>
            <a:ext cx="1834096" cy="19280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1907" y="3466598"/>
            <a:ext cx="195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Normal Food :</a:t>
            </a:r>
          </a:p>
          <a:p>
            <a:r>
              <a:rPr lang="en-US" dirty="0" smtClean="0"/>
              <a:t>Able to increase score 15 points.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37" y="1476876"/>
            <a:ext cx="1828247" cy="19280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24037" y="3466598"/>
            <a:ext cx="191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Bonus Food 1 :</a:t>
            </a:r>
          </a:p>
          <a:p>
            <a:r>
              <a:rPr lang="en-US" dirty="0" smtClean="0"/>
              <a:t>Able to freeze ghost.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58" y="1383631"/>
            <a:ext cx="2056847" cy="20461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65657" y="3429752"/>
            <a:ext cx="186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Bonus Food 2 :</a:t>
            </a:r>
          </a:p>
          <a:p>
            <a:r>
              <a:rPr lang="en-US" dirty="0" smtClean="0"/>
              <a:t>Able to increase life.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2" y="4471119"/>
            <a:ext cx="1784684" cy="20970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06763" y="5155887"/>
            <a:ext cx="188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Bonus Food 3 :</a:t>
            </a:r>
          </a:p>
          <a:p>
            <a:r>
              <a:rPr lang="en-US" dirty="0" smtClean="0"/>
              <a:t>Able to increase score 100 points.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7" y="4577453"/>
            <a:ext cx="2295525" cy="19907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0741" y="6445465"/>
            <a:ext cx="191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Symbol of life.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4983" y="4588860"/>
            <a:ext cx="34650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 - </a:t>
            </a:r>
            <a:r>
              <a:rPr lang="en-US" sz="32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Up</a:t>
            </a:r>
          </a:p>
          <a:p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 – </a:t>
            </a:r>
            <a:r>
              <a:rPr lang="en-US" sz="32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Down</a:t>
            </a:r>
          </a:p>
          <a:p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– </a:t>
            </a:r>
            <a:r>
              <a:rPr lang="en-US" sz="32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Left</a:t>
            </a:r>
          </a:p>
          <a:p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 - </a:t>
            </a:r>
            <a:r>
              <a:rPr lang="en-US" sz="32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Right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9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Pac-man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Hasanur Rashid</dc:creator>
  <cp:lastModifiedBy>Hasanur Rashid</cp:lastModifiedBy>
  <cp:revision>6</cp:revision>
  <dcterms:created xsi:type="dcterms:W3CDTF">2015-06-02T01:36:22Z</dcterms:created>
  <dcterms:modified xsi:type="dcterms:W3CDTF">2015-06-03T07:21:46Z</dcterms:modified>
</cp:coreProperties>
</file>