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69" r:id="rId6"/>
    <p:sldId id="270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DEP INTERNSHIP</a:t>
            </a:r>
            <a:br>
              <a:rPr lang="en-US" sz="6000" dirty="0"/>
            </a:br>
            <a:r>
              <a:rPr lang="en-US" sz="6000" dirty="0"/>
              <a:t>TASK 1: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Submitted by: HASAN AHMAD KHAN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6C54-E66D-F1D9-317E-6D1D04EC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dirty="0"/>
              <a:t>Stimulated OpenVAS results: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87428-3C3B-AE6E-4E8B-7C92FF73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459" y="988908"/>
            <a:ext cx="10538085" cy="5127079"/>
          </a:xfrm>
        </p:spPr>
      </p:pic>
    </p:spTree>
    <p:extLst>
      <p:ext uri="{BB962C8B-B14F-4D97-AF65-F5344CB8AC3E}">
        <p14:creationId xmlns:p14="http://schemas.microsoft.com/office/powerpoint/2010/main" val="108973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7BF2-2B52-0E70-E72C-7BD37A84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Part 3: Reporting and remediation:</a:t>
            </a:r>
            <a:endParaRPr lang="en-PK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3676-6BD6-AC0E-A238-7D9A2C2B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Critical findings:</a:t>
            </a:r>
          </a:p>
          <a:p>
            <a:r>
              <a:rPr lang="en-US" dirty="0">
                <a:latin typeface="Arial Black" panose="020B0A04020102020204" pitchFamily="34" charset="0"/>
              </a:rPr>
              <a:t>-</a:t>
            </a:r>
            <a:r>
              <a:rPr lang="en-US" b="1" dirty="0"/>
              <a:t>192.168.1.1</a:t>
            </a:r>
            <a:r>
              <a:rPr lang="en-US" dirty="0"/>
              <a:t>: Outdated OpenSSL and weak SSH cipher suites could expose the gateway to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/>
              <a:t>potential attacks.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-</a:t>
            </a:r>
            <a:r>
              <a:rPr lang="en-US" b="1" dirty="0"/>
              <a:t>192.168.1.10</a:t>
            </a:r>
            <a:r>
              <a:rPr lang="en-US" dirty="0"/>
              <a:t>: SMBv1 and RDP brute-force vulnerabilities need immediate action due to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/>
              <a:t>the high likelihood of exploits.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-</a:t>
            </a:r>
            <a:r>
              <a:rPr lang="en-US" b="1" dirty="0"/>
              <a:t>192.168.1.23</a:t>
            </a:r>
            <a:r>
              <a:rPr lang="en-US" dirty="0"/>
              <a:t>: Weak credentials and anonymous FTP access could lead to unauthorized data access or exposure.</a:t>
            </a:r>
          </a:p>
          <a:p>
            <a:r>
              <a:rPr lang="en-US" b="1" dirty="0"/>
              <a:t>192.168.1.50</a:t>
            </a:r>
            <a:r>
              <a:rPr lang="en-US" dirty="0"/>
              <a:t>: XSS vulnerabilities in the HTTP proxy service could allow attackers to hijack sessions and steal sensitive data.</a:t>
            </a:r>
            <a:endParaRPr lang="en-PK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89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0B68-9C7A-19E2-4292-8398950F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2551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Remediation steps:</a:t>
            </a:r>
            <a:endParaRPr lang="en-PK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1189-D704-F913-F688-AD519DC3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7499"/>
            <a:ext cx="10058400" cy="413173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1. Update and Patch: Ensure that all vulnerable services (e.g., OpenSSL, MySQL, and SMB)</a:t>
            </a:r>
          </a:p>
          <a:p>
            <a:r>
              <a:rPr lang="en-US" b="1" dirty="0"/>
              <a:t>are updated to the latest secure versions.</a:t>
            </a:r>
          </a:p>
          <a:p>
            <a:r>
              <a:rPr lang="en-US" b="1" dirty="0"/>
              <a:t>2. Harden SSH and RDP: Implement stronger authentication methods, disable weak cipher suites, and enforce brute-force protection mechanisms for RDP.</a:t>
            </a:r>
          </a:p>
          <a:p>
            <a:r>
              <a:rPr lang="en-US" b="1" dirty="0"/>
              <a:t>3. Improve Password Policies: Enforce strong passwords for MySQL and other services, and rotate credentials regularly.</a:t>
            </a:r>
          </a:p>
          <a:p>
            <a:r>
              <a:rPr lang="en-US" b="1" dirty="0"/>
              <a:t>4. FTP to SFTP Migration: Replace the insecure FTP service with an encrypted alternative like SFTP to prevent unauthorized data exposure.</a:t>
            </a:r>
          </a:p>
          <a:p>
            <a:r>
              <a:rPr lang="en-US" b="1" dirty="0"/>
              <a:t>5. Sanitize Proxy Inputs: Address the XSS vulnerability in the HTTP proxy by applying security patches and sanitizing user inputs.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80630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6B23-7297-0A09-7EC2-A9CB14BA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096E-7FF1-3511-263D-647AE342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69233"/>
            <a:ext cx="10058400" cy="518659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By applying these steps to </a:t>
            </a:r>
            <a:r>
              <a:rPr lang="en-US" sz="20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TechCorp’s</a:t>
            </a:r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 network, a comprehensive audit revealed critical vulnerabilities, policy weaknesses, and gaps in employee training. The actionable recommendations focus on immediate patching, securing access controls, and ensuring ongoing compliance with security standards.</a:t>
            </a:r>
          </a:p>
          <a:p>
            <a:endParaRPr lang="en-US" sz="2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Using these combined techniques—scanning, auditing policies, reviewing configurations—</a:t>
            </a:r>
            <a:r>
              <a:rPr lang="en-US" sz="20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TechCorp</a:t>
            </a:r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 can significantly enhance its defenses against external and internal threats, creating a more resilient network infrastructure.</a:t>
            </a:r>
            <a:endParaRPr lang="en-PK" sz="2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PK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9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F33-EF94-97B1-6392-1B6C6AEA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Comprehensive Network Security Audit for </a:t>
            </a:r>
            <a:r>
              <a:rPr lang="en-US" sz="4400" b="1" dirty="0" err="1"/>
              <a:t>TechCorp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3D97-907E-CD27-EF4E-886F1C7C5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Network security audit of </a:t>
            </a:r>
            <a:r>
              <a:rPr lang="en-US" sz="2400" b="1" dirty="0" err="1">
                <a:latin typeface="Bahnschrift SemiBold" panose="020B0502040204020203" pitchFamily="34" charset="0"/>
              </a:rPr>
              <a:t>TechCorp</a:t>
            </a:r>
            <a:r>
              <a:rPr lang="en-US" sz="2400" dirty="0">
                <a:latin typeface="Bahnschrift SemiBold" panose="020B0502040204020203" pitchFamily="34" charset="0"/>
              </a:rPr>
              <a:t> by including </a:t>
            </a:r>
            <a:r>
              <a:rPr lang="en-US" sz="2400" b="1" dirty="0">
                <a:latin typeface="Bahnschrift SemiBold" panose="020B0502040204020203" pitchFamily="34" charset="0"/>
              </a:rPr>
              <a:t>TCP port scanning</a:t>
            </a:r>
            <a:r>
              <a:rPr lang="en-US" sz="2400" dirty="0">
                <a:latin typeface="Bahnschrift SemiBold" panose="020B0502040204020203" pitchFamily="34" charset="0"/>
              </a:rPr>
              <a:t>, a critical step in identifying network vulnerabilities. Using tools like </a:t>
            </a:r>
            <a:r>
              <a:rPr lang="en-US" sz="2400" b="1" dirty="0">
                <a:latin typeface="Bahnschrift SemiBold" panose="020B0502040204020203" pitchFamily="34" charset="0"/>
              </a:rPr>
              <a:t>Nmap</a:t>
            </a:r>
            <a:r>
              <a:rPr lang="en-US" sz="2400" dirty="0">
                <a:latin typeface="Bahnschrift SemiBold" panose="020B0502040204020203" pitchFamily="34" charset="0"/>
              </a:rPr>
              <a:t>, this process will allow us to discover active devices and assess the state of their open ports, which might reveal potential security weaknesses and OpenVAS for vulnerability assessment.</a:t>
            </a:r>
            <a:endParaRPr lang="en-PK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6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CCEE-8873-4659-0EAD-C81AFCF4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 Part 1: TCP Scanning with Nmap</a:t>
            </a:r>
            <a:endParaRPr lang="en-PK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6207-E69A-2665-2864-3F0911C0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408" y="2138181"/>
            <a:ext cx="10058400" cy="4142698"/>
          </a:xfrm>
        </p:spPr>
        <p:txBody>
          <a:bodyPr>
            <a:normAutofit/>
          </a:bodyPr>
          <a:lstStyle/>
          <a:p>
            <a:r>
              <a:rPr lang="en-US" sz="2400" b="1" dirty="0"/>
              <a:t>We begin by conducting a TCP scan using Nmap to discover active hosts, open ports, and services running on a network. In this example, we will target the subnet 192.168.1.0/24.</a:t>
            </a:r>
          </a:p>
          <a:p>
            <a:r>
              <a:rPr lang="en-US" sz="2400" b="1" dirty="0"/>
              <a:t>Step 1.1: Host Discovery (Ping Sweep)</a:t>
            </a:r>
          </a:p>
          <a:p>
            <a:r>
              <a:rPr lang="en-US" sz="2400" b="1" dirty="0"/>
              <a:t>Before scanning the ports, we identify which hosts in the subnet are live. This will help us focus on the active devices rather than scanning the entire subnet</a:t>
            </a:r>
            <a:r>
              <a:rPr lang="en-US" sz="2800" b="1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506E9-CC4D-DE16-1E85-BE1337C2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97" y="5366480"/>
            <a:ext cx="858936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3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6C93-3E5E-0EC4-D3E1-BB2F0B0A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Stimulated results: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8418-2F13-486D-4676-483CFF04C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3211"/>
            <a:ext cx="10058400" cy="3760891"/>
          </a:xfrm>
        </p:spPr>
        <p:txBody>
          <a:bodyPr/>
          <a:lstStyle/>
          <a:p>
            <a:r>
              <a:rPr lang="en-US" dirty="0"/>
              <a:t>We identify four live hosts:</a:t>
            </a:r>
          </a:p>
          <a:p>
            <a:r>
              <a:rPr lang="en-US" b="1" dirty="0"/>
              <a:t>192.168.1.1</a:t>
            </a:r>
            <a:r>
              <a:rPr lang="en-US" dirty="0"/>
              <a:t> (Gateway/Router)</a:t>
            </a:r>
          </a:p>
          <a:p>
            <a:r>
              <a:rPr lang="en-US" b="1" dirty="0"/>
              <a:t>192.168.1.10</a:t>
            </a:r>
            <a:r>
              <a:rPr lang="en-US" dirty="0"/>
              <a:t> (Windows Server)</a:t>
            </a:r>
          </a:p>
          <a:p>
            <a:r>
              <a:rPr lang="en-US" b="1" dirty="0"/>
              <a:t>192.168.1.23</a:t>
            </a:r>
            <a:r>
              <a:rPr lang="en-US" dirty="0"/>
              <a:t> (Web Server)</a:t>
            </a:r>
          </a:p>
          <a:p>
            <a:r>
              <a:rPr lang="en-US" b="1" dirty="0"/>
              <a:t>192.168.1.50</a:t>
            </a:r>
            <a:r>
              <a:rPr lang="en-US" dirty="0"/>
              <a:t> (Application Server)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0FBCE-EA6C-9324-527C-D67DAB1D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81" y="2368445"/>
            <a:ext cx="5578340" cy="325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8770-9778-3A0F-9C46-DD4D6E39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Step 1.2: TCP Port Scanning</a:t>
            </a:r>
            <a:endParaRPr lang="en-PK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7DA4-BE8B-29E8-5526-A40D48A4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Now that we know which hosts are active, we conduct a TCP port scan on those hosts to discover which services are running on specific ports.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13202-2BD8-7D34-FBF3-EB9315CB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496" y="3987384"/>
            <a:ext cx="5950692" cy="8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3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3A40-1E39-9D2C-9D21-28B0346B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Stimulated Results:</a:t>
            </a:r>
            <a:endParaRPr lang="en-PK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06114-85B3-FFEF-800B-14864508F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108200"/>
            <a:ext cx="7510071" cy="3760788"/>
          </a:xfrm>
        </p:spPr>
      </p:pic>
    </p:spTree>
    <p:extLst>
      <p:ext uri="{BB962C8B-B14F-4D97-AF65-F5344CB8AC3E}">
        <p14:creationId xmlns:p14="http://schemas.microsoft.com/office/powerpoint/2010/main" val="160904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98D0-DC99-81B1-CAEA-C073CD1E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Part 2: Vulnerability Assessment with OpenVAS:</a:t>
            </a:r>
            <a:endParaRPr lang="en-PK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1DE7-6A28-0EEA-D89D-22CD88CA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Once the TCP  scan identifies  open  ports and  services, we move to  the  vulnerability  assessment  using  OPENVAS  to  identify  potential  security  flaws in those services.</a:t>
            </a:r>
          </a:p>
          <a:p>
            <a:r>
              <a:rPr lang="en-US" b="1" dirty="0">
                <a:latin typeface="Arial Black" panose="020B0A04020102020204" pitchFamily="34" charset="0"/>
              </a:rPr>
              <a:t>STEP  2.1:</a:t>
            </a:r>
          </a:p>
          <a:p>
            <a:r>
              <a:rPr lang="en-US" dirty="0"/>
              <a:t>Update vulnerability feed on OpenVAS: It’s important to ensure your OPENVAS feeds are up to date: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Access OPENVAS Web Interface</a:t>
            </a:r>
            <a:r>
              <a:rPr lang="en-US" dirty="0"/>
              <a:t>: Once OPENVAS is configured, access its web interface to create a new vulnerability scan task.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FCC2F-2E8C-873D-83B1-29D876C6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728" y="3912433"/>
            <a:ext cx="5231567" cy="7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DA19-A738-3C26-E212-AA1D4542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Step 2.2: Configuring OPENVAS Scan Task</a:t>
            </a:r>
            <a:endParaRPr lang="en-PK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7EA6-BFAB-9529-F77C-568C1C8B6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Create a New Task</a:t>
            </a:r>
            <a:r>
              <a:rPr lang="en-US" dirty="0"/>
              <a:t>::</a:t>
            </a:r>
          </a:p>
          <a:p>
            <a:r>
              <a:rPr lang="en-US" dirty="0"/>
              <a:t>-In the </a:t>
            </a:r>
            <a:r>
              <a:rPr lang="en-US" b="1" dirty="0"/>
              <a:t>Tasks</a:t>
            </a:r>
            <a:r>
              <a:rPr lang="en-US" dirty="0"/>
              <a:t> section of the web interface, create a new scan task.</a:t>
            </a:r>
          </a:p>
          <a:p>
            <a:r>
              <a:rPr lang="en-US" dirty="0"/>
              <a:t>-Set the </a:t>
            </a:r>
            <a:r>
              <a:rPr lang="en-US" b="1" dirty="0"/>
              <a:t>target IP addresses</a:t>
            </a:r>
            <a:r>
              <a:rPr lang="en-US" dirty="0"/>
              <a:t> as the ones identified in the Nmap scan (e.g., </a:t>
            </a:r>
            <a:r>
              <a:rPr lang="en-US" b="1" dirty="0"/>
              <a:t>192.168.1.1</a:t>
            </a:r>
            <a:r>
              <a:rPr lang="en-US" dirty="0"/>
              <a:t>,</a:t>
            </a:r>
            <a:r>
              <a:rPr lang="en-PK" b="1" dirty="0"/>
              <a:t> 192.168.1.10</a:t>
            </a:r>
            <a:r>
              <a:rPr lang="en-PK" dirty="0"/>
              <a:t>, </a:t>
            </a:r>
            <a:r>
              <a:rPr lang="en-PK" b="1" dirty="0"/>
              <a:t>192.168.1.23</a:t>
            </a:r>
            <a:r>
              <a:rPr lang="en-PK" dirty="0"/>
              <a:t>, </a:t>
            </a:r>
            <a:r>
              <a:rPr lang="en-PK" b="1" dirty="0"/>
              <a:t>192.168.1.50</a:t>
            </a:r>
            <a:r>
              <a:rPr lang="en-PK" dirty="0"/>
              <a:t>).</a:t>
            </a:r>
            <a:endParaRPr lang="en-US" dirty="0"/>
          </a:p>
          <a:p>
            <a:r>
              <a:rPr lang="en-US" dirty="0"/>
              <a:t>2. </a:t>
            </a:r>
            <a:r>
              <a:rPr lang="en-US" b="1" dirty="0"/>
              <a:t>Start scanning:</a:t>
            </a:r>
          </a:p>
          <a:p>
            <a:r>
              <a:rPr lang="en-US" dirty="0"/>
              <a:t>Once the task is created, start the scan and wait for the results.</a:t>
            </a:r>
            <a:endParaRPr lang="en-US" b="1" dirty="0"/>
          </a:p>
          <a:p>
            <a:r>
              <a:rPr lang="en-US" dirty="0"/>
              <a:t>-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3009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B363-3CF9-4B5A-3CC4-FCF2D582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2.3: Analyzing OpenVAS results: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3D63-552F-EDCA-CF2D-CE6027F7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Once the scan is complete, OPENVAS generates a detailed report, outlining vulnerabilities, their severity, and recommended remediation steps. Let’s simulate the results for each host based on the open services identified during the TCP scan.</a:t>
            </a:r>
            <a:endParaRPr lang="en-PK" sz="3200" b="1" dirty="0"/>
          </a:p>
        </p:txBody>
      </p:sp>
    </p:spTree>
    <p:extLst>
      <p:ext uri="{BB962C8B-B14F-4D97-AF65-F5344CB8AC3E}">
        <p14:creationId xmlns:p14="http://schemas.microsoft.com/office/powerpoint/2010/main" val="7616198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{4E380C95-26EA-4376-BD07-3E4464D89E66}tf33845126_win32</Template>
  <TotalTime>171</TotalTime>
  <Words>719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Bahnschrift SemiBold</vt:lpstr>
      <vt:lpstr>Bookman Old Style</vt:lpstr>
      <vt:lpstr>Calibri</vt:lpstr>
      <vt:lpstr>Franklin Gothic Book</vt:lpstr>
      <vt:lpstr>1_RetrospectVTI</vt:lpstr>
      <vt:lpstr>DEP INTERNSHIP TASK 1:</vt:lpstr>
      <vt:lpstr>Comprehensive Network Security Audit for TechCorp</vt:lpstr>
      <vt:lpstr> Part 1: TCP Scanning with Nmap</vt:lpstr>
      <vt:lpstr>Stimulated results:</vt:lpstr>
      <vt:lpstr>Step 1.2: TCP Port Scanning</vt:lpstr>
      <vt:lpstr>Stimulated Results:</vt:lpstr>
      <vt:lpstr>Part 2: Vulnerability Assessment with OpenVAS:</vt:lpstr>
      <vt:lpstr>Step 2.2: Configuring OPENVAS Scan Task</vt:lpstr>
      <vt:lpstr>Step 2.3: Analyzing OpenVAS results:</vt:lpstr>
      <vt:lpstr>Stimulated OpenVAS results:</vt:lpstr>
      <vt:lpstr>Part 3: Reporting and remediation:</vt:lpstr>
      <vt:lpstr>Remediation steps: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CDC</dc:creator>
  <cp:lastModifiedBy>CDC</cp:lastModifiedBy>
  <cp:revision>1</cp:revision>
  <dcterms:created xsi:type="dcterms:W3CDTF">2024-09-11T15:22:29Z</dcterms:created>
  <dcterms:modified xsi:type="dcterms:W3CDTF">2024-09-11T18:13:48Z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