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374762"/>
            <a:ext cx="6253317" cy="4124159"/>
          </a:xfrm>
        </p:spPr>
        <p:txBody>
          <a:bodyPr>
            <a:normAutofit/>
          </a:bodyPr>
          <a:lstStyle/>
          <a:p>
            <a:r>
              <a:rPr lang="en-US" sz="7200" dirty="0"/>
              <a:t>DEP INTERNSHIP: TASK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HASAN AHMAD KHAN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 CYBER INTERN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975E-B122-0CA3-9E93-CC68F457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Creating Custom Rules for Suricata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48A0-B8B8-2DF7-CAC6-AD15FAB3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A) Navigate to the rules directory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B) Create a custom rules file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A7A31-89BD-FFE0-9F12-8BD27950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15" y="2908093"/>
            <a:ext cx="6175947" cy="764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AD264-2F1E-7A7C-BDD2-9552F8D1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84" y="4866229"/>
            <a:ext cx="5921113" cy="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3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D446-950F-F9F2-8E21-971000EB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3. Add a custom rule: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5D19-77DC-BC90-A543-17EA0E9B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54" y="2078221"/>
            <a:ext cx="10058400" cy="376089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Add a rule to detect ICMP traffic: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This rule will trigger an alert whenever ICMP traffic is detected.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4. Save and exit the file.</a:t>
            </a: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00A78-0C5A-9E4C-ED4F-EAC15E6C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9" y="2893102"/>
            <a:ext cx="7749915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8FF-7FBA-200B-5C81-735CFD8B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b) Update Suricata Configuration to Load Custom Rules: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F3C4-F8AA-C469-91E7-69D6D238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778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Ensure that </a:t>
            </a:r>
            <a:r>
              <a:rPr lang="en-US" dirty="0" err="1">
                <a:latin typeface="Arial Black" panose="020B0A04020102020204" pitchFamily="34" charset="0"/>
              </a:rPr>
              <a:t>local.rules</a:t>
            </a:r>
            <a:r>
              <a:rPr lang="en-US" dirty="0">
                <a:latin typeface="Arial Black" panose="020B0A04020102020204" pitchFamily="34" charset="0"/>
              </a:rPr>
              <a:t> file is loaded in the </a:t>
            </a:r>
            <a:r>
              <a:rPr lang="en-US" dirty="0" err="1">
                <a:latin typeface="Arial Black" panose="020B0A04020102020204" pitchFamily="34" charset="0"/>
              </a:rPr>
              <a:t>suricata.yaml</a:t>
            </a:r>
            <a:r>
              <a:rPr lang="en-US" dirty="0">
                <a:latin typeface="Arial Black" panose="020B0A04020102020204" pitchFamily="34" charset="0"/>
              </a:rPr>
              <a:t> configuration. Locate the section for rule-files in /</a:t>
            </a:r>
            <a:r>
              <a:rPr lang="en-US" dirty="0" err="1">
                <a:latin typeface="Arial Black" panose="020B0A04020102020204" pitchFamily="34" charset="0"/>
              </a:rPr>
              <a:t>etc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suricata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suricata.yaml</a:t>
            </a:r>
            <a:r>
              <a:rPr lang="en-US" dirty="0">
                <a:latin typeface="Arial Black" panose="020B0A04020102020204" pitchFamily="34" charset="0"/>
              </a:rPr>
              <a:t> and add </a:t>
            </a:r>
            <a:r>
              <a:rPr lang="en-US" dirty="0" err="1">
                <a:latin typeface="Arial Black" panose="020B0A04020102020204" pitchFamily="34" charset="0"/>
              </a:rPr>
              <a:t>local.rules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C) Reload Suricata: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34B3-4F99-76F3-0154-81B30857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3" y="3429000"/>
            <a:ext cx="6220918" cy="85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407BD-BFD6-2F08-9E07-82D637A5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51" y="5274564"/>
            <a:ext cx="550139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D0CA-22DF-937D-853E-7621CF09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d) Test the rule: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3548-E5D6-534F-38E7-7C0A6754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You can now test the rule by generating some ICMP traffic. On another machine in the network, run a ping command to your Kali Linux machine.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If everything is set up correctly, you should see an alert in Suricata’s logs when the ping traffic is detected.</a:t>
            </a:r>
            <a:endParaRPr lang="en-US" b="1" dirty="0">
              <a:latin typeface="Arial Black" panose="020B0A04020102020204" pitchFamily="34" charset="0"/>
            </a:endParaRP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PK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F405E-C883-2833-387C-2C397B6F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59" y="3100341"/>
            <a:ext cx="653571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6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72D5-0FC0-8F9F-08D5-FB11A918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Analyzing IDS Alerts and Responding to Threats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C614-5993-8FB4-C10B-A0CED452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211" y="2225670"/>
            <a:ext cx="10058400" cy="411516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Suricata logs its alerts to /var/log/</a:t>
            </a:r>
            <a:r>
              <a:rPr lang="en-US" dirty="0" err="1">
                <a:latin typeface="Arial Black" panose="020B0A04020102020204" pitchFamily="34" charset="0"/>
              </a:rPr>
              <a:t>suricata</a:t>
            </a:r>
            <a:r>
              <a:rPr lang="en-US" dirty="0">
                <a:latin typeface="Arial Black" panose="020B0A04020102020204" pitchFamily="34" charset="0"/>
              </a:rPr>
              <a:t>/.</a:t>
            </a:r>
          </a:p>
          <a:p>
            <a:r>
              <a:rPr lang="en-US" dirty="0">
                <a:latin typeface="Arial Black" panose="020B0A04020102020204" pitchFamily="34" charset="0"/>
              </a:rPr>
              <a:t>a) View real time threats: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b) 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Example Alert Log: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c) Block threats via firewall: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5BB12-85B1-5017-D4D8-E8B6710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0" y="3052710"/>
            <a:ext cx="6190937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0FD7B-5FED-EDE9-9E69-459B89BD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74" y="4631962"/>
            <a:ext cx="7210269" cy="527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B1472-2381-E39F-CE59-6C34674C9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30" y="5683656"/>
            <a:ext cx="6580681" cy="5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E798-89F5-80D9-235F-9B52B5B9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Regular maintenance: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0F13-96E4-ED66-8C95-31734F4D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Update firewall rules: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Update </a:t>
            </a:r>
            <a:r>
              <a:rPr lang="en-US" dirty="0" err="1">
                <a:latin typeface="Arial Black" panose="020B0A04020102020204" pitchFamily="34" charset="0"/>
              </a:rPr>
              <a:t>suricata</a:t>
            </a:r>
            <a:r>
              <a:rPr lang="en-US" dirty="0">
                <a:latin typeface="Arial Black" panose="020B0A04020102020204" pitchFamily="34" charset="0"/>
              </a:rPr>
              <a:t> rules: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6980-511D-AFD3-665C-4589CB66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833141"/>
            <a:ext cx="6520720" cy="80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1CFD0-6A75-91E5-9505-F2D97722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74" y="4886793"/>
            <a:ext cx="5441429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DDAA-6BBD-DF1E-72DC-4CD0B3E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F909-BD32-9D2C-660A-D46BA6A3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This guide configures firewall rules and monitors network traffic on our network using Suricata  for intrusion detection, protecting the network against unauthorized access and malicious activity.</a:t>
            </a:r>
            <a:endParaRPr lang="en-PK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A2C1-0690-C1B0-F6B9-4533523DE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CONFIGURING FIREWALLS AND INTRUSION DETECTION SYSTEMS:</a:t>
            </a:r>
            <a:endParaRPr lang="en-P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9C769-9686-3F7B-92CF-D6731CC7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configuring firewalls and Intrusion Detection Systems (IDS) on Kali Linux through the following steps: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836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9C1-0C11-2283-8F96-B107BAEE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Selecting Appropriate Firewall and IDS Solutions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765F4-8699-EA95-C6C3-A5BC363E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Firewall: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Kali </a:t>
            </a:r>
            <a:r>
              <a:rPr lang="en-US" sz="2800" dirty="0" err="1">
                <a:latin typeface="Arial Black" panose="020B0A04020102020204" pitchFamily="34" charset="0"/>
              </a:rPr>
              <a:t>linux</a:t>
            </a:r>
            <a:r>
              <a:rPr lang="en-US" sz="2800" dirty="0">
                <a:latin typeface="Arial Black" panose="020B0A04020102020204" pitchFamily="34" charset="0"/>
              </a:rPr>
              <a:t> uses iptables as its default firewall but we will use </a:t>
            </a:r>
            <a:r>
              <a:rPr lang="en-US" sz="2800" dirty="0" err="1">
                <a:latin typeface="Arial Black" panose="020B0A04020102020204" pitchFamily="34" charset="0"/>
              </a:rPr>
              <a:t>ufw</a:t>
            </a:r>
            <a:r>
              <a:rPr lang="en-US" sz="2800" dirty="0">
                <a:latin typeface="Arial Black" panose="020B0A04020102020204" pitchFamily="34" charset="0"/>
              </a:rPr>
              <a:t>(Uncomplicated firewall) for simpler configuration.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Black" panose="020B0A04020102020204" pitchFamily="34" charset="0"/>
              </a:rPr>
              <a:t>IDS: Suricata(a popular open source intrusion detection systems available for kali </a:t>
            </a:r>
            <a:r>
              <a:rPr lang="en-US" sz="2800" dirty="0" err="1">
                <a:latin typeface="Arial Black" panose="020B0A04020102020204" pitchFamily="34" charset="0"/>
              </a:rPr>
              <a:t>linux</a:t>
            </a:r>
            <a:r>
              <a:rPr lang="en-US" sz="2800" dirty="0">
                <a:latin typeface="Arial Black" panose="020B0A04020102020204" pitchFamily="34" charset="0"/>
              </a:rPr>
              <a:t>)</a:t>
            </a:r>
            <a:endParaRPr lang="en-PK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4D11-1B49-CAF8-AD82-2D5027A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Configuring the Firewall on Kali Linux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691-5567-B5D7-2081-715A50C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UFW: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Enable UFW:</a:t>
            </a: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C2949-B9E0-CBC5-4974-E0EF681A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7" y="2758190"/>
            <a:ext cx="6895475" cy="92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B088F-B87C-E7A8-AC5D-DE2030B5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87" y="4696576"/>
            <a:ext cx="6895475" cy="10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0FEC-7A70-F4D7-78A8-AE52508E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firewall rules: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F4EF-D6E9-4797-4BAC-7696A0EE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64" y="2153172"/>
            <a:ext cx="10058400" cy="376089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1. Allow SSH traffic: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2. Allow HTTP/HTTPS traffic:</a:t>
            </a: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C8AD7-F5A4-101C-3C0C-5A2718BB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72" y="2923083"/>
            <a:ext cx="7929797" cy="794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D7D6B-0324-4C3D-38C5-4CB181C4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73" y="4755565"/>
            <a:ext cx="7929796" cy="11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7DEC-7433-FFA2-09AF-19C41459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firewall rules: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6F60-A2D5-3358-D5A7-450CE033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3. Deny specific </a:t>
            </a:r>
            <a:r>
              <a:rPr lang="en-US" dirty="0" err="1">
                <a:latin typeface="Arial Black" panose="020B0A04020102020204" pitchFamily="34" charset="0"/>
              </a:rPr>
              <a:t>ip</a:t>
            </a:r>
            <a:r>
              <a:rPr lang="en-US" dirty="0">
                <a:latin typeface="Arial Black" panose="020B0A04020102020204" pitchFamily="34" charset="0"/>
              </a:rPr>
              <a:t> or ports: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4. Check firewall status:</a:t>
            </a: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B7D62-BB12-B38C-87BB-B4372D4C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98" y="2683239"/>
            <a:ext cx="7240249" cy="100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C7135-471C-187E-3EF8-D09C6984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298" y="4646840"/>
            <a:ext cx="6677523" cy="12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6C26-E807-1C31-8AB8-8CF3B68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Install and configure Suricata IDS: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F9F-09DF-C6A0-37F2-E8C12798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Suricata: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Configure Suricata:</a:t>
            </a:r>
          </a:p>
          <a:p>
            <a:r>
              <a:rPr lang="en-US" dirty="0">
                <a:latin typeface="Arial Black" panose="020B0A04020102020204" pitchFamily="34" charset="0"/>
              </a:rPr>
              <a:t>The Suricata configuration file is located in /</a:t>
            </a:r>
            <a:r>
              <a:rPr lang="en-US" dirty="0" err="1">
                <a:latin typeface="Arial Black" panose="020B0A04020102020204" pitchFamily="34" charset="0"/>
              </a:rPr>
              <a:t>etc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suricata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suricata.yaml</a:t>
            </a:r>
            <a:r>
              <a:rPr lang="en-US" dirty="0">
                <a:latin typeface="Arial Black" panose="020B0A04020102020204" pitchFamily="34" charset="0"/>
              </a:rPr>
              <a:t>.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Lets set it up.</a:t>
            </a:r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3D345-2B79-9C33-EBEE-7D9249D1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8" y="2728210"/>
            <a:ext cx="7285220" cy="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7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BB8E-0DA6-881D-4008-F7D9D74C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a) Edit configuration file:</a:t>
            </a:r>
            <a:endParaRPr lang="en-PK" sz="28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EFB60D-11A4-B933-4FD0-AE77E9C5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3191"/>
            <a:ext cx="10672997" cy="3760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b) Set your HOME_NET variable: Inside </a:t>
            </a:r>
            <a:r>
              <a:rPr lang="en-US" dirty="0" err="1">
                <a:latin typeface="Arial Black" panose="020B0A04020102020204" pitchFamily="34" charset="0"/>
              </a:rPr>
              <a:t>suricata.yaml</a:t>
            </a:r>
            <a:r>
              <a:rPr lang="en-US" dirty="0">
                <a:latin typeface="Arial Black" panose="020B0A04020102020204" pitchFamily="34" charset="0"/>
              </a:rPr>
              <a:t>, find the HOME_NET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variable and set it to your network range.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Save and exit after making changes.</a:t>
            </a: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20945-E48A-6B28-BF98-85CFBC69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78" y="2248524"/>
            <a:ext cx="7195278" cy="794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E5215-AAE2-3190-05CA-B45C669C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78" y="4003636"/>
            <a:ext cx="6400799" cy="6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E59-E5B3-BA23-188B-D893A97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c) Run </a:t>
            </a:r>
            <a:r>
              <a:rPr lang="en-US" b="1" dirty="0" err="1"/>
              <a:t>suricata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0021-AD8B-19BA-CA81-63ACAD52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Run Suricata in IDS mode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This command starts SURICATA in IDS mode and monitors all traffic on the ‘</a:t>
            </a:r>
            <a:r>
              <a:rPr lang="en-US" dirty="0" err="1">
                <a:latin typeface="Arial Black" panose="020B0A04020102020204" pitchFamily="34" charset="0"/>
              </a:rPr>
              <a:t>hasan</a:t>
            </a:r>
            <a:r>
              <a:rPr lang="en-US" dirty="0">
                <a:latin typeface="Arial Black" panose="020B0A04020102020204" pitchFamily="34" charset="0"/>
              </a:rPr>
              <a:t>’ interface.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C5956-285F-664D-826C-AE3BD55C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9" y="2893102"/>
            <a:ext cx="6655632" cy="8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31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{4E380C95-26EA-4376-BD07-3E4464D89E66}tf33845126_win32</Template>
  <TotalTime>92</TotalTime>
  <Words>486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Bookman Old Style</vt:lpstr>
      <vt:lpstr>Calibri</vt:lpstr>
      <vt:lpstr>Franklin Gothic Book</vt:lpstr>
      <vt:lpstr>1_RetrospectVTI</vt:lpstr>
      <vt:lpstr>DEP INTERNSHIP: TASK 4</vt:lpstr>
      <vt:lpstr>CONFIGURING FIREWALLS AND INTRUSION DETECTION SYSTEMS:</vt:lpstr>
      <vt:lpstr>1. Selecting Appropriate Firewall and IDS Solutions</vt:lpstr>
      <vt:lpstr>2. Configuring the Firewall on Kali Linux</vt:lpstr>
      <vt:lpstr>Configure firewall rules:</vt:lpstr>
      <vt:lpstr>Configure firewall rules:</vt:lpstr>
      <vt:lpstr>3. Install and configure Suricata IDS:</vt:lpstr>
      <vt:lpstr>a) Edit configuration file:</vt:lpstr>
      <vt:lpstr>c) Run suricata</vt:lpstr>
      <vt:lpstr>4. Creating Custom Rules for Suricata</vt:lpstr>
      <vt:lpstr>3. Add a custom rule:</vt:lpstr>
      <vt:lpstr>b) Update Suricata Configuration to Load Custom Rules:</vt:lpstr>
      <vt:lpstr>d) Test the rule:</vt:lpstr>
      <vt:lpstr>5. Analyzing IDS Alerts and Responding to Threats</vt:lpstr>
      <vt:lpstr>6. Regular maintenance: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CDC</dc:creator>
  <cp:lastModifiedBy>CDC</cp:lastModifiedBy>
  <cp:revision>1</cp:revision>
  <dcterms:created xsi:type="dcterms:W3CDTF">2024-10-03T15:37:44Z</dcterms:created>
  <dcterms:modified xsi:type="dcterms:W3CDTF">2024-10-03T17:10:41Z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