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31" y="639098"/>
            <a:ext cx="7225259" cy="2658738"/>
          </a:xfrm>
        </p:spPr>
        <p:txBody>
          <a:bodyPr>
            <a:normAutofit/>
          </a:bodyPr>
          <a:lstStyle/>
          <a:p>
            <a:r>
              <a:rPr lang="en-US" sz="6600" dirty="0"/>
              <a:t>INTERNSHIP REPORT: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8"/>
            <a:ext cx="6269347" cy="15461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FINAL TASK: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0069-36E6-04A8-986D-FBAC1A84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 PAGE: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BBA39-4A34-C1DC-F791-294DC071F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NAME : HASAN AHMAD KHAN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Batch -3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DOMAIN: CYBER SECURITY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MENTOR NAME: MISS NOOR US SAMA TARIQ</a:t>
            </a:r>
            <a:endParaRPr lang="en-PK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39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D8FEA-7F4A-F941-E126-7E6E11B9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OF CONTENT:</a:t>
            </a:r>
            <a:endParaRPr lang="en-PK" b="1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C54BB7FB-3B15-5EE3-B1BF-E4AE24AF83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291798"/>
              </p:ext>
            </p:extLst>
          </p:nvPr>
        </p:nvGraphicFramePr>
        <p:xfrm>
          <a:off x="749508" y="2108199"/>
          <a:ext cx="10405855" cy="382790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08682">
                  <a:extLst>
                    <a:ext uri="{9D8B030D-6E8A-4147-A177-3AD203B41FA5}">
                      <a16:colId xmlns:a16="http://schemas.microsoft.com/office/drawing/2014/main" val="2834777926"/>
                    </a:ext>
                  </a:extLst>
                </a:gridCol>
                <a:gridCol w="2162654">
                  <a:extLst>
                    <a:ext uri="{9D8B030D-6E8A-4147-A177-3AD203B41FA5}">
                      <a16:colId xmlns:a16="http://schemas.microsoft.com/office/drawing/2014/main" val="3560053184"/>
                    </a:ext>
                  </a:extLst>
                </a:gridCol>
                <a:gridCol w="2078173">
                  <a:extLst>
                    <a:ext uri="{9D8B030D-6E8A-4147-A177-3AD203B41FA5}">
                      <a16:colId xmlns:a16="http://schemas.microsoft.com/office/drawing/2014/main" val="437023890"/>
                    </a:ext>
                  </a:extLst>
                </a:gridCol>
                <a:gridCol w="2078173">
                  <a:extLst>
                    <a:ext uri="{9D8B030D-6E8A-4147-A177-3AD203B41FA5}">
                      <a16:colId xmlns:a16="http://schemas.microsoft.com/office/drawing/2014/main" val="2032692177"/>
                    </a:ext>
                  </a:extLst>
                </a:gridCol>
                <a:gridCol w="2078173">
                  <a:extLst>
                    <a:ext uri="{9D8B030D-6E8A-4147-A177-3AD203B41FA5}">
                      <a16:colId xmlns:a16="http://schemas.microsoft.com/office/drawing/2014/main" val="2534577607"/>
                    </a:ext>
                  </a:extLst>
                </a:gridCol>
              </a:tblGrid>
              <a:tr h="3827905">
                <a:tc>
                  <a:txBody>
                    <a:bodyPr/>
                    <a:lstStyle/>
                    <a:p>
                      <a:r>
                        <a:rPr lang="en-US" sz="2400" dirty="0"/>
                        <a:t>TASK 1:</a:t>
                      </a:r>
                    </a:p>
                    <a:p>
                      <a:r>
                        <a:rPr lang="en-US" sz="2000" b="1" dirty="0"/>
                        <a:t>Comprehensive</a:t>
                      </a:r>
                      <a:r>
                        <a:rPr lang="en-US" sz="2400" b="1" dirty="0"/>
                        <a:t> </a:t>
                      </a:r>
                      <a:r>
                        <a:rPr lang="en-US" sz="2000" b="1" dirty="0"/>
                        <a:t>Network </a:t>
                      </a:r>
                      <a:r>
                        <a:rPr lang="en-US" sz="2400" b="1" dirty="0"/>
                        <a:t> </a:t>
                      </a:r>
                      <a:r>
                        <a:rPr lang="en-US" sz="2000" b="1" dirty="0"/>
                        <a:t>Security Audit </a:t>
                      </a:r>
                      <a:endParaRPr lang="en-P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 2:</a:t>
                      </a:r>
                      <a:br>
                        <a:rPr lang="en-US" dirty="0"/>
                      </a:br>
                      <a:r>
                        <a:rPr lang="en-US" dirty="0"/>
                        <a:t>MFA and its implementation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 3:</a:t>
                      </a:r>
                    </a:p>
                    <a:p>
                      <a:r>
                        <a:rPr lang="en-US" dirty="0"/>
                        <a:t>Cyber Security </a:t>
                      </a:r>
                    </a:p>
                    <a:p>
                      <a:r>
                        <a:rPr lang="en-US" dirty="0"/>
                        <a:t>Incident Report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 4:</a:t>
                      </a:r>
                    </a:p>
                    <a:p>
                      <a:r>
                        <a:rPr lang="en-US" dirty="0"/>
                        <a:t>Firewall and Intrusion Detection System (IDS)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  5:</a:t>
                      </a:r>
                    </a:p>
                    <a:p>
                      <a:r>
                        <a:rPr lang="en-US" dirty="0"/>
                        <a:t>Phishing and creation of a phishing email.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15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2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8F52-5150-1EA2-8069-11469D23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INTRODUCTION: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C5E24-F568-D018-14DC-A642AC1A0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777777"/>
                </a:solidFill>
                <a:effectLst/>
                <a:latin typeface="Arial Black" panose="020B0A04020102020204" pitchFamily="34" charset="0"/>
              </a:rPr>
              <a:t>Digital Empowerment Network is an innovative organization dedicated to offering virtual internships and comprehensive learning courses to individuals across the globe.</a:t>
            </a:r>
          </a:p>
          <a:p>
            <a:r>
              <a:rPr lang="en-US" b="1" i="0" dirty="0">
                <a:solidFill>
                  <a:srgbClr val="777777"/>
                </a:solidFill>
                <a:effectLst/>
                <a:latin typeface="Arial Black" panose="020B0A04020102020204" pitchFamily="34" charset="0"/>
              </a:rPr>
              <a:t> </a:t>
            </a:r>
            <a:br>
              <a:rPr lang="en-US" b="1" dirty="0">
                <a:solidFill>
                  <a:srgbClr val="777777"/>
                </a:solidFill>
                <a:latin typeface="Arial Black" panose="020B0A04020102020204" pitchFamily="34" charset="0"/>
              </a:rPr>
            </a:br>
            <a:r>
              <a:rPr lang="en-US" b="1" dirty="0">
                <a:solidFill>
                  <a:srgbClr val="777777"/>
                </a:solidFill>
                <a:latin typeface="Arial Black" panose="020B0A04020102020204" pitchFamily="34" charset="0"/>
              </a:rPr>
              <a:t>The Duration of DEP’s Cyber Security Internship program was 6 weeks. </a:t>
            </a:r>
          </a:p>
          <a:p>
            <a:endParaRPr lang="en-US" b="1" dirty="0">
              <a:solidFill>
                <a:srgbClr val="777777"/>
              </a:solidFill>
              <a:latin typeface="Arial Black" panose="020B0A04020102020204" pitchFamily="34" charset="0"/>
            </a:endParaRPr>
          </a:p>
          <a:p>
            <a:r>
              <a:rPr lang="en-US" b="1" dirty="0">
                <a:solidFill>
                  <a:srgbClr val="777777"/>
                </a:solidFill>
                <a:latin typeface="Arial Black" panose="020B0A04020102020204" pitchFamily="34" charset="0"/>
              </a:rPr>
              <a:t>The objective was to provide practical experience to the students willing to pursue career in Cybersecurity. The tasks were designed in a way that would help the interns in learning how to perform task at the workplace.</a:t>
            </a:r>
            <a:endParaRPr lang="en-PK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2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7ADE-B303-5A04-26E0-49245B4D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TASKS AND RESPONSIBILITES: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38299-7EFF-A45D-3707-FFA23F7BE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 total of 6 tasks were assigned including this one. We began with Network Security Audit , then implemented MFA to enhance security in second task. We generated a Cyber Security Incident Report for network security breach. Furthermore, Firewall and IDS as well as Phishing and creation of Phishing email concluded the tasks.</a:t>
            </a:r>
          </a:p>
          <a:p>
            <a:r>
              <a:rPr lang="en-US" dirty="0">
                <a:latin typeface="Arial Black" panose="020B0A04020102020204" pitchFamily="34" charset="0"/>
              </a:rPr>
              <a:t>Most of the tasks were performed on Kali </a:t>
            </a:r>
            <a:r>
              <a:rPr lang="en-US" dirty="0" err="1">
                <a:latin typeface="Arial Black" panose="020B0A04020102020204" pitchFamily="34" charset="0"/>
              </a:rPr>
              <a:t>linux</a:t>
            </a:r>
            <a:r>
              <a:rPr lang="en-US" dirty="0">
                <a:latin typeface="Arial Black" panose="020B0A04020102020204" pitchFamily="34" charset="0"/>
              </a:rPr>
              <a:t> except a few. The instructor provided comprehensive instruction regarding the tasks. Moreover, Material was extracted online to complete task effectively.</a:t>
            </a:r>
          </a:p>
          <a:p>
            <a:r>
              <a:rPr lang="en-US" dirty="0">
                <a:latin typeface="Arial Black" panose="020B0A04020102020204" pitchFamily="34" charset="0"/>
              </a:rPr>
              <a:t>The queries were answered  by the teacher in google classroom.</a:t>
            </a:r>
            <a:endParaRPr lang="en-PK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08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2B61B-1E85-E5C0-DD00-F098C39F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Outcomes: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DA218-F5B9-A568-24E8-C454898E6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As a cybersecurity student, I had theoretical knowledge about the field but  due to this internship I gained practical skills that would definitely help me in getting a job in this field.</a:t>
            </a:r>
          </a:p>
          <a:p>
            <a:endParaRPr lang="en-US" sz="2000" dirty="0"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 Black" panose="020B0A04020102020204" pitchFamily="34" charset="0"/>
              </a:rPr>
              <a:t>This internship also improved my time management skills as we had to submit the task on a particular date on time so that is the biggest point in my personal development.</a:t>
            </a:r>
            <a:endParaRPr lang="en-PK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998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2C0E-055E-20C6-7ADC-18C2A3533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Accomplishments and Contributions: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A7CCC-7E96-CA79-A2B1-BA41C6B3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The tasks were very well structured. We did a network security audit for the company. The second task was implementation of MFA. I used google security authenticator and implemented MFA on it. Cybersecurity Incident Report was created and that was a very interesting task.</a:t>
            </a:r>
          </a:p>
          <a:p>
            <a:r>
              <a:rPr lang="en-US" dirty="0">
                <a:latin typeface="Arial Black" panose="020B0A04020102020204" pitchFamily="34" charset="0"/>
              </a:rPr>
              <a:t>Firewall and Intrusion Detection System and Phishing tasks concluded our internship tasks. In phishing we generated a fake email of Linked that was hard to identified and learn how one can manipulate other and created awareness among employees on how to secure the digital environment.</a:t>
            </a:r>
          </a:p>
          <a:p>
            <a:r>
              <a:rPr lang="en-US" dirty="0">
                <a:latin typeface="Arial Black" panose="020B0A04020102020204" pitchFamily="34" charset="0"/>
              </a:rPr>
              <a:t>This internship gave me practical work experience that would help me in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Landing a job in this field as I have practical experience as well as time management skills will help me in other aspects of live, learned through completion of projects before deadline.</a:t>
            </a:r>
            <a:endParaRPr lang="en-PK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086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F618-82BC-300A-D732-1D2C03EB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Conclusion: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61D72-50A4-E6E5-9D5A-1B39DD9DF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This was my first ever internship of Cyber Security and it was a wonderful experience  to be a part of it. Hopefully we will have more internships like these for other students as well who want to learn practical experience in their respective fields.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Best Regards,</a:t>
            </a:r>
          </a:p>
          <a:p>
            <a:r>
              <a:rPr lang="en-US" dirty="0">
                <a:latin typeface="Arial Black" panose="020B0A04020102020204" pitchFamily="34" charset="0"/>
              </a:rPr>
              <a:t>Hasan Ahmad Khan</a:t>
            </a:r>
            <a:endParaRPr lang="en-PK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88895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{4E380C95-26EA-4376-BD07-3E4464D89E66}tf33845126_win32</Template>
  <TotalTime>46</TotalTime>
  <Words>529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Black</vt:lpstr>
      <vt:lpstr>Bookman Old Style</vt:lpstr>
      <vt:lpstr>Calibri</vt:lpstr>
      <vt:lpstr>Franklin Gothic Book</vt:lpstr>
      <vt:lpstr>1_RetrospectVTI</vt:lpstr>
      <vt:lpstr>INTERNSHIP REPORT:</vt:lpstr>
      <vt:lpstr>INTRO PAGE:</vt:lpstr>
      <vt:lpstr>TABLE OF CONTENT:</vt:lpstr>
      <vt:lpstr>INTRODUCTION:</vt:lpstr>
      <vt:lpstr>TASKS AND RESPONSIBILITES:</vt:lpstr>
      <vt:lpstr>Learning Outcomes:</vt:lpstr>
      <vt:lpstr>Accomplishments and Contributions: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CDC</dc:creator>
  <cp:lastModifiedBy>CDC</cp:lastModifiedBy>
  <cp:revision>1</cp:revision>
  <dcterms:created xsi:type="dcterms:W3CDTF">2024-10-20T11:08:05Z</dcterms:created>
  <dcterms:modified xsi:type="dcterms:W3CDTF">2024-10-20T11:54:13Z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