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3" r:id="rId5"/>
    <p:sldId id="277" r:id="rId6"/>
    <p:sldId id="280" r:id="rId7"/>
    <p:sldId id="282" r:id="rId8"/>
    <p:sldId id="279" r:id="rId9"/>
    <p:sldId id="276" r:id="rId10"/>
    <p:sldId id="278" r:id="rId11"/>
    <p:sldId id="283" r:id="rId12"/>
    <p:sldId id="274" r:id="rId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D8BEB2"/>
    <a:srgbClr val="753F2D"/>
    <a:srgbClr val="5E3324"/>
    <a:srgbClr val="8A4C34"/>
    <a:srgbClr val="815550"/>
    <a:srgbClr val="A3573E"/>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p:normalViewPr>
  <p:slideViewPr>
    <p:cSldViewPr snapToGrid="0">
      <p:cViewPr>
        <p:scale>
          <a:sx n="70" d="100"/>
          <a:sy n="70" d="100"/>
        </p:scale>
        <p:origin x="536" y="3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12/31/2023</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12/31/2023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ujhss.bahria.edu.p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pern-my.sharepoint.com/:f:/g/personal/01-131232-028_student_bahria_edu_pk/Ek2_omhSOGlMgKvYbWpnGdEB0B8XJkRO4A4VS4yDGO2WqQ?e=5SeuCf"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CF Project</a:t>
            </a:r>
            <a:br>
              <a:rPr lang="en-US" dirty="0"/>
            </a:br>
            <a:br>
              <a:rPr lang="en-US" dirty="0"/>
            </a:br>
            <a:r>
              <a:rPr lang="en-US" sz="4800" dirty="0"/>
              <a:t>H&amp;H Plays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Hasan Zahid and Hashir bin Asad</a:t>
            </a:r>
            <a:endParaRPr lang="en-PK" dirty="0"/>
          </a:p>
        </p:txBody>
      </p:sp>
      <p:sp>
        <p:nvSpPr>
          <p:cNvPr id="2" name="TextBox 1">
            <a:extLst>
              <a:ext uri="{FF2B5EF4-FFF2-40B4-BE49-F238E27FC236}">
                <a16:creationId xmlns:a16="http://schemas.microsoft.com/office/drawing/2014/main" id="{C18CE8C1-9FD3-4320-84E6-66219BA66B2F}"/>
              </a:ext>
            </a:extLst>
          </p:cNvPr>
          <p:cNvSpPr txBox="1"/>
          <p:nvPr/>
        </p:nvSpPr>
        <p:spPr>
          <a:xfrm>
            <a:off x="4164076" y="5449824"/>
            <a:ext cx="3863848" cy="369332"/>
          </a:xfrm>
          <a:prstGeom prst="rect">
            <a:avLst/>
          </a:prstGeom>
          <a:noFill/>
        </p:spPr>
        <p:txBody>
          <a:bodyPr wrap="square" rtlCol="0">
            <a:spAutoFit/>
          </a:bodyPr>
          <a:lstStyle/>
          <a:p>
            <a:r>
              <a:rPr lang="en-US" dirty="0">
                <a:solidFill>
                  <a:srgbClr val="E7E6E6"/>
                </a:solidFill>
              </a:rPr>
              <a:t>01-131232-028 and  01-131232-030</a:t>
            </a:r>
          </a:p>
        </p:txBody>
      </p:sp>
      <p:pic>
        <p:nvPicPr>
          <p:cNvPr id="4" name="Picture 3" descr="A blue and orange text on a black background&#10;&#10;Description automatically generated">
            <a:extLst>
              <a:ext uri="{FF2B5EF4-FFF2-40B4-BE49-F238E27FC236}">
                <a16:creationId xmlns:a16="http://schemas.microsoft.com/office/drawing/2014/main" id="{A58389AE-250C-0405-0DEA-4EEA916B7AF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76231"/>
          <a:stretch/>
        </p:blipFill>
        <p:spPr>
          <a:xfrm>
            <a:off x="111760" y="152400"/>
            <a:ext cx="1097280" cy="1353084"/>
          </a:xfrm>
          <a:prstGeom prst="rect">
            <a:avLst/>
          </a:prstGeom>
        </p:spPr>
      </p:pic>
      <p:sp>
        <p:nvSpPr>
          <p:cNvPr id="6" name="TextBox 5">
            <a:extLst>
              <a:ext uri="{FF2B5EF4-FFF2-40B4-BE49-F238E27FC236}">
                <a16:creationId xmlns:a16="http://schemas.microsoft.com/office/drawing/2014/main" id="{28B6A22B-F0EA-9843-CF17-CE156CF5EADD}"/>
              </a:ext>
            </a:extLst>
          </p:cNvPr>
          <p:cNvSpPr txBox="1"/>
          <p:nvPr/>
        </p:nvSpPr>
        <p:spPr>
          <a:xfrm>
            <a:off x="3867912" y="5943600"/>
            <a:ext cx="6146800" cy="369332"/>
          </a:xfrm>
          <a:prstGeom prst="rect">
            <a:avLst/>
          </a:prstGeom>
          <a:noFill/>
        </p:spPr>
        <p:txBody>
          <a:bodyPr wrap="square" rtlCol="0">
            <a:spAutoFit/>
          </a:bodyPr>
          <a:lstStyle/>
          <a:p>
            <a:r>
              <a:rPr lang="en-US" dirty="0">
                <a:solidFill>
                  <a:srgbClr val="E7E6E6"/>
                </a:solidFill>
              </a:rPr>
              <a:t>Teachers: Dr. Joddat Fatima and Engr. M Waleed Khan</a:t>
            </a:r>
          </a:p>
        </p:txBody>
      </p:sp>
      <p:sp>
        <p:nvSpPr>
          <p:cNvPr id="7" name="TextBox 6">
            <a:extLst>
              <a:ext uri="{FF2B5EF4-FFF2-40B4-BE49-F238E27FC236}">
                <a16:creationId xmlns:a16="http://schemas.microsoft.com/office/drawing/2014/main" id="{0798D93D-D7B9-B4F5-C8AF-08BC7F4DDBB6}"/>
              </a:ext>
            </a:extLst>
          </p:cNvPr>
          <p:cNvSpPr txBox="1"/>
          <p:nvPr/>
        </p:nvSpPr>
        <p:spPr>
          <a:xfrm>
            <a:off x="7655814" y="6252710"/>
            <a:ext cx="2025396" cy="369332"/>
          </a:xfrm>
          <a:prstGeom prst="rect">
            <a:avLst/>
          </a:prstGeom>
          <a:noFill/>
        </p:spPr>
        <p:txBody>
          <a:bodyPr wrap="square" rtlCol="0">
            <a:spAutoFit/>
          </a:bodyPr>
          <a:lstStyle/>
          <a:p>
            <a:r>
              <a:rPr lang="en-US" dirty="0">
                <a:solidFill>
                  <a:srgbClr val="E7E6E6"/>
                </a:solidFill>
              </a:rPr>
              <a:t>Dept of SE, BUIC</a:t>
            </a:r>
          </a:p>
        </p:txBody>
      </p:sp>
    </p:spTree>
    <p:extLst>
      <p:ext uri="{BB962C8B-B14F-4D97-AF65-F5344CB8AC3E}">
        <p14:creationId xmlns:p14="http://schemas.microsoft.com/office/powerpoint/2010/main" val="2863103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Introduction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H&amp;H PLAYS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2631440"/>
            <a:ext cx="11582400" cy="3434080"/>
          </a:xfrm>
        </p:spPr>
        <p:txBody>
          <a:bodyPr/>
          <a:lstStyle/>
          <a:p>
            <a:pPr marL="0" indent="0">
              <a:buNone/>
            </a:pPr>
            <a:r>
              <a:rPr lang="en-US" dirty="0"/>
              <a:t>Our aim was to create a web application that connects likeminded gaming enthusiast, mainly PC gamers, on a single platform where they can interact with each other in our forums section, be up to-date on the latest developments in Tech industry from our blogs and have a marketplace to buy and sell PC parts and accessories.</a:t>
            </a:r>
          </a:p>
          <a:p>
            <a:pPr marL="0" indent="0">
              <a:buNone/>
            </a:pPr>
            <a:r>
              <a:rPr lang="en-US" dirty="0"/>
              <a:t>In short, our main purpose was the social connectivity of likeminded enthusiasts and to build a community.</a:t>
            </a:r>
          </a:p>
          <a:p>
            <a:pPr marL="0" indent="0">
              <a:buNone/>
            </a:pPr>
            <a:r>
              <a:rPr lang="en-US" dirty="0"/>
              <a:t>Our Solution was </a:t>
            </a:r>
            <a:r>
              <a:rPr lang="en-US" sz="1800" dirty="0">
                <a:latin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n HTML 5 based custom platform to bring together the PC gamers of Pakistan.</a:t>
            </a:r>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3" name="TextBox 2">
            <a:extLst>
              <a:ext uri="{FF2B5EF4-FFF2-40B4-BE49-F238E27FC236}">
                <a16:creationId xmlns:a16="http://schemas.microsoft.com/office/drawing/2014/main" id="{1F75145F-8EC6-CB6D-2702-76436757EABB}"/>
              </a:ext>
            </a:extLst>
          </p:cNvPr>
          <p:cNvSpPr txBox="1"/>
          <p:nvPr/>
        </p:nvSpPr>
        <p:spPr>
          <a:xfrm>
            <a:off x="365760" y="4957524"/>
            <a:ext cx="3616960" cy="1107996"/>
          </a:xfrm>
          <a:prstGeom prst="rect">
            <a:avLst/>
          </a:prstGeom>
          <a:noFill/>
        </p:spPr>
        <p:txBody>
          <a:bodyPr wrap="square" rtlCol="0">
            <a:spAutoFit/>
          </a:bodyPr>
          <a:lstStyle/>
          <a:p>
            <a:r>
              <a:rPr lang="en-US" b="1" dirty="0"/>
              <a:t>Inspiration:</a:t>
            </a:r>
          </a:p>
          <a:p>
            <a:pPr marL="285750" indent="-285750">
              <a:buFont typeface="Arial" panose="020B0604020202020204" pitchFamily="34" charset="0"/>
              <a:buChar char="•"/>
            </a:pPr>
            <a:r>
              <a:rPr lang="en-US" sz="1600" dirty="0"/>
              <a:t>PPG (Facebook community)</a:t>
            </a:r>
          </a:p>
          <a:p>
            <a:pPr marL="285750" indent="-285750">
              <a:buFont typeface="Arial" panose="020B0604020202020204" pitchFamily="34" charset="0"/>
              <a:buChar char="•"/>
            </a:pPr>
            <a:r>
              <a:rPr lang="en-US" sz="1600" dirty="0"/>
              <a:t>PCMR</a:t>
            </a:r>
          </a:p>
          <a:p>
            <a:pPr marL="285750" indent="-285750">
              <a:buFont typeface="Arial" panose="020B0604020202020204" pitchFamily="34" charset="0"/>
              <a:buChar char="•"/>
            </a:pPr>
            <a:r>
              <a:rPr lang="en-US" sz="1600" dirty="0"/>
              <a:t>Pakwheels.com</a:t>
            </a:r>
          </a:p>
        </p:txBody>
      </p:sp>
    </p:spTree>
    <p:extLst>
      <p:ext uri="{BB962C8B-B14F-4D97-AF65-F5344CB8AC3E}">
        <p14:creationId xmlns:p14="http://schemas.microsoft.com/office/powerpoint/2010/main" val="39791940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Workload</a:t>
            </a:r>
            <a:br>
              <a:rPr lang="en-US" dirty="0"/>
            </a:br>
            <a:r>
              <a:rPr lang="en-US" dirty="0"/>
              <a:t>Distribution</a:t>
            </a:r>
            <a:br>
              <a:rPr lang="en-US" dirty="0"/>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H&amp;H Plays</a:t>
            </a: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989320" y="1252728"/>
            <a:ext cx="5084064" cy="490538"/>
          </a:xfrm>
        </p:spPr>
        <p:txBody>
          <a:bodyPr/>
          <a:lstStyle/>
          <a:p>
            <a:r>
              <a:rPr lang="en-US" dirty="0"/>
              <a:t>Hasan Zahid (028)</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p:txBody>
          <a:bodyPr/>
          <a:lstStyle/>
          <a:p>
            <a:r>
              <a:rPr lang="en-US" dirty="0"/>
              <a:t>Concept</a:t>
            </a:r>
          </a:p>
          <a:p>
            <a:r>
              <a:rPr lang="en-US" dirty="0"/>
              <a:t>Content</a:t>
            </a:r>
          </a:p>
          <a:p>
            <a:r>
              <a:rPr lang="en-US" dirty="0"/>
              <a:t>Documentation </a:t>
            </a: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p:txBody>
          <a:bodyPr/>
          <a:lstStyle/>
          <a:p>
            <a:r>
              <a:rPr lang="en-US" dirty="0"/>
              <a:t>Hashir bin Asad (030)</a:t>
            </a: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p:txBody>
          <a:bodyPr/>
          <a:lstStyle/>
          <a:p>
            <a:r>
              <a:rPr lang="en-US" dirty="0"/>
              <a:t>HTML</a:t>
            </a:r>
          </a:p>
          <a:p>
            <a:r>
              <a:rPr lang="en-US" dirty="0"/>
              <a:t>CSS</a:t>
            </a:r>
          </a:p>
          <a:p>
            <a:r>
              <a:rPr lang="en-US" dirty="0"/>
              <a:t>JavaScript</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41223962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2295144" y="1463040"/>
            <a:ext cx="8104900" cy="984404"/>
          </a:xfrm>
        </p:spPr>
        <p:txBody>
          <a:bodyPr/>
          <a:lstStyle/>
          <a:p>
            <a:r>
              <a:rPr lang="en-US" sz="4800" dirty="0"/>
              <a:t>An Overview</a:t>
            </a:r>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p:txBody>
          <a:bodyPr/>
          <a:lstStyle/>
          <a:p>
            <a:r>
              <a:rPr lang="en-US" dirty="0"/>
              <a:t>H&amp;H PLAYS</a:t>
            </a:r>
          </a:p>
        </p:txBody>
      </p:sp>
      <p:sp>
        <p:nvSpPr>
          <p:cNvPr id="4" name="Text Placeholder 3">
            <a:extLst>
              <a:ext uri="{FF2B5EF4-FFF2-40B4-BE49-F238E27FC236}">
                <a16:creationId xmlns:a16="http://schemas.microsoft.com/office/drawing/2014/main" id="{EF31757D-D960-563E-13D7-10BC6A04122D}"/>
              </a:ext>
            </a:extLst>
          </p:cNvPr>
          <p:cNvSpPr>
            <a:spLocks noGrp="1"/>
          </p:cNvSpPr>
          <p:nvPr>
            <p:ph type="body" sz="quarter" idx="13"/>
          </p:nvPr>
        </p:nvSpPr>
        <p:spPr/>
        <p:txBody>
          <a:bodyPr/>
          <a:lstStyle/>
          <a:p>
            <a:r>
              <a:rPr lang="en-US" dirty="0"/>
              <a:t>Methods Used</a:t>
            </a:r>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a:xfrm>
            <a:off x="2322576" y="3383460"/>
            <a:ext cx="6239256" cy="975260"/>
          </a:xfrm>
        </p:spPr>
        <p:txBody>
          <a:bodyPr/>
          <a:lstStyle/>
          <a:p>
            <a:pPr marL="0" indent="0">
              <a:buNone/>
            </a:pPr>
            <a:r>
              <a:rPr lang="en-US" dirty="0"/>
              <a:t>A combination of HTML 5, CSS and JavaScript.</a:t>
            </a:r>
          </a:p>
        </p:txBody>
      </p:sp>
      <p:sp>
        <p:nvSpPr>
          <p:cNvPr id="5" name="Text Placeholder 4">
            <a:extLst>
              <a:ext uri="{FF2B5EF4-FFF2-40B4-BE49-F238E27FC236}">
                <a16:creationId xmlns:a16="http://schemas.microsoft.com/office/drawing/2014/main" id="{11D7CDBE-3B02-5AB5-E827-307839805592}"/>
              </a:ext>
            </a:extLst>
          </p:cNvPr>
          <p:cNvSpPr>
            <a:spLocks noGrp="1"/>
          </p:cNvSpPr>
          <p:nvPr>
            <p:ph type="body" sz="quarter" idx="14"/>
          </p:nvPr>
        </p:nvSpPr>
        <p:spPr>
          <a:xfrm>
            <a:off x="5218176" y="4398354"/>
            <a:ext cx="4828032" cy="490538"/>
          </a:xfrm>
        </p:spPr>
        <p:txBody>
          <a:bodyPr/>
          <a:lstStyle/>
          <a:p>
            <a:r>
              <a:rPr lang="en-US" dirty="0"/>
              <a:t>Functionality Developed</a:t>
            </a:r>
          </a:p>
        </p:txBody>
      </p:sp>
      <p:sp>
        <p:nvSpPr>
          <p:cNvPr id="7" name="Text Placeholder 6">
            <a:extLst>
              <a:ext uri="{FF2B5EF4-FFF2-40B4-BE49-F238E27FC236}">
                <a16:creationId xmlns:a16="http://schemas.microsoft.com/office/drawing/2014/main" id="{3F33DEEB-3296-0AFB-2C98-5D37AC21B10C}"/>
              </a:ext>
            </a:extLst>
          </p:cNvPr>
          <p:cNvSpPr>
            <a:spLocks noGrp="1"/>
          </p:cNvSpPr>
          <p:nvPr>
            <p:ph type="body" sz="quarter" idx="16"/>
          </p:nvPr>
        </p:nvSpPr>
        <p:spPr>
          <a:xfrm>
            <a:off x="5218176" y="4901184"/>
            <a:ext cx="5289564" cy="987552"/>
          </a:xfrm>
        </p:spPr>
        <p:txBody>
          <a:bodyPr/>
          <a:lstStyle/>
          <a:p>
            <a:r>
              <a:rPr lang="en-US" dirty="0"/>
              <a:t>Navigation buttons for different sections </a:t>
            </a:r>
          </a:p>
          <a:p>
            <a:r>
              <a:rPr lang="en-US" dirty="0"/>
              <a:t>Member Login</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4</a:t>
            </a:fld>
            <a:endParaRPr lang="en-US"/>
          </a:p>
        </p:txBody>
      </p:sp>
    </p:spTree>
    <p:extLst>
      <p:ext uri="{BB962C8B-B14F-4D97-AF65-F5344CB8AC3E}">
        <p14:creationId xmlns:p14="http://schemas.microsoft.com/office/powerpoint/2010/main" val="11250545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667512" y="1324611"/>
            <a:ext cx="4846320" cy="1682749"/>
          </a:xfrm>
        </p:spPr>
        <p:txBody>
          <a:bodyPr/>
          <a:lstStyle/>
          <a:p>
            <a:r>
              <a:rPr lang="en-US" dirty="0"/>
              <a:t>Our Webpage</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5</a:t>
            </a:fld>
            <a:endParaRPr lang="en-US"/>
          </a:p>
        </p:txBody>
      </p:sp>
      <p:pic>
        <p:nvPicPr>
          <p:cNvPr id="18" name="Picture 17" descr="A screenshot of a computer&#10;&#10;Description automatically generated">
            <a:extLst>
              <a:ext uri="{FF2B5EF4-FFF2-40B4-BE49-F238E27FC236}">
                <a16:creationId xmlns:a16="http://schemas.microsoft.com/office/drawing/2014/main" id="{B96F714B-FC50-BF59-16D0-5DFEE5D55097}"/>
              </a:ext>
            </a:extLst>
          </p:cNvPr>
          <p:cNvPicPr>
            <a:picLocks noChangeAspect="1"/>
          </p:cNvPicPr>
          <p:nvPr/>
        </p:nvPicPr>
        <p:blipFill>
          <a:blip r:embed="rId2"/>
          <a:stretch>
            <a:fillRect/>
          </a:stretch>
        </p:blipFill>
        <p:spPr>
          <a:xfrm>
            <a:off x="5249333" y="-35823"/>
            <a:ext cx="7003722" cy="2869710"/>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A04059B-9B66-72B5-C6BE-992B6FC5AB33}"/>
              </a:ext>
            </a:extLst>
          </p:cNvPr>
          <p:cNvPicPr>
            <a:picLocks noChangeAspect="1"/>
          </p:cNvPicPr>
          <p:nvPr/>
        </p:nvPicPr>
        <p:blipFill rotWithShape="1">
          <a:blip r:embed="rId3"/>
          <a:srcRect l="1612"/>
          <a:stretch/>
        </p:blipFill>
        <p:spPr>
          <a:xfrm>
            <a:off x="5249333" y="2833887"/>
            <a:ext cx="7003722" cy="2885874"/>
          </a:xfrm>
          <a:prstGeom prst="rect">
            <a:avLst/>
          </a:prstGeom>
        </p:spPr>
      </p:pic>
      <p:pic>
        <p:nvPicPr>
          <p:cNvPr id="22" name="Picture 21" descr="A close-up of a white background&#10;&#10;Description automatically generated">
            <a:extLst>
              <a:ext uri="{FF2B5EF4-FFF2-40B4-BE49-F238E27FC236}">
                <a16:creationId xmlns:a16="http://schemas.microsoft.com/office/drawing/2014/main" id="{6D0605C0-6231-1EBC-EBEE-B710E328B39B}"/>
              </a:ext>
            </a:extLst>
          </p:cNvPr>
          <p:cNvPicPr>
            <a:picLocks noChangeAspect="1"/>
          </p:cNvPicPr>
          <p:nvPr/>
        </p:nvPicPr>
        <p:blipFill>
          <a:blip r:embed="rId4"/>
          <a:stretch>
            <a:fillRect/>
          </a:stretch>
        </p:blipFill>
        <p:spPr>
          <a:xfrm>
            <a:off x="5249332" y="5599112"/>
            <a:ext cx="7003723" cy="1258888"/>
          </a:xfrm>
          <a:prstGeom prst="rect">
            <a:avLst/>
          </a:prstGeom>
        </p:spPr>
      </p:pic>
      <p:sp>
        <p:nvSpPr>
          <p:cNvPr id="23" name="TextBox 22">
            <a:extLst>
              <a:ext uri="{FF2B5EF4-FFF2-40B4-BE49-F238E27FC236}">
                <a16:creationId xmlns:a16="http://schemas.microsoft.com/office/drawing/2014/main" id="{2EAD7F05-4607-CC41-B963-74BAE5BCE497}"/>
              </a:ext>
            </a:extLst>
          </p:cNvPr>
          <p:cNvSpPr txBox="1"/>
          <p:nvPr/>
        </p:nvSpPr>
        <p:spPr>
          <a:xfrm>
            <a:off x="81280" y="3007360"/>
            <a:ext cx="3870960"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On the top under the header there are 3 navigation buttons to forums, blog and classified sections.</a:t>
            </a:r>
          </a:p>
          <a:p>
            <a:endParaRPr lang="en-US" sz="1400" dirty="0"/>
          </a:p>
          <a:p>
            <a:pPr marL="285750" indent="-285750">
              <a:buFont typeface="Arial" panose="020B0604020202020204" pitchFamily="34" charset="0"/>
              <a:buChar char="•"/>
            </a:pPr>
            <a:r>
              <a:rPr lang="en-US" sz="1400" dirty="0"/>
              <a:t>Then on the right-hand side under the header there is the member login.</a:t>
            </a:r>
          </a:p>
          <a:p>
            <a:endParaRPr lang="en-US" sz="1400" dirty="0"/>
          </a:p>
          <a:p>
            <a:pPr marL="285750" indent="-285750">
              <a:buFont typeface="Arial" panose="020B0604020202020204" pitchFamily="34" charset="0"/>
              <a:buChar char="•"/>
            </a:pPr>
            <a:r>
              <a:rPr lang="en-US" sz="1400" dirty="0"/>
              <a:t>The rest of the page is the overview of each section</a:t>
            </a:r>
          </a:p>
        </p:txBody>
      </p:sp>
      <p:sp>
        <p:nvSpPr>
          <p:cNvPr id="24" name="Footer Placeholder 11">
            <a:extLst>
              <a:ext uri="{FF2B5EF4-FFF2-40B4-BE49-F238E27FC236}">
                <a16:creationId xmlns:a16="http://schemas.microsoft.com/office/drawing/2014/main" id="{7833EC67-D459-AC7E-8FA9-56180A338805}"/>
              </a:ext>
            </a:extLst>
          </p:cNvPr>
          <p:cNvSpPr>
            <a:spLocks noGrp="1"/>
          </p:cNvSpPr>
          <p:nvPr>
            <p:ph type="ftr" sz="quarter" idx="11"/>
          </p:nvPr>
        </p:nvSpPr>
        <p:spPr>
          <a:xfrm>
            <a:off x="411480" y="301752"/>
            <a:ext cx="1828800" cy="274320"/>
          </a:xfrm>
        </p:spPr>
        <p:txBody>
          <a:bodyPr/>
          <a:lstStyle/>
          <a:p>
            <a:r>
              <a:rPr lang="en-US" dirty="0"/>
              <a:t>H&amp;H PLAYS</a:t>
            </a:r>
          </a:p>
        </p:txBody>
      </p:sp>
    </p:spTree>
    <p:extLst>
      <p:ext uri="{BB962C8B-B14F-4D97-AF65-F5344CB8AC3E}">
        <p14:creationId xmlns:p14="http://schemas.microsoft.com/office/powerpoint/2010/main" val="616355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Conclusion</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dirty="0"/>
              <a:t>H&amp;H PLAYS</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a:lstStyle/>
          <a:p>
            <a:r>
              <a:rPr lang="en-US" dirty="0"/>
              <a:t>What we felt as easiest</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a:lstStyle/>
          <a:p>
            <a:r>
              <a:rPr lang="en-US" dirty="0"/>
              <a:t>What was the most difficult</a:t>
            </a:r>
          </a:p>
          <a:p>
            <a:endParaRPr lang="en-US" dirty="0"/>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p:txBody>
          <a:bodyPr/>
          <a:lstStyle/>
          <a:p>
            <a:r>
              <a:rPr lang="en-US" dirty="0"/>
              <a:t>The content gathering and concept.</a:t>
            </a:r>
          </a:p>
          <a:p>
            <a:r>
              <a:rPr lang="en-US" dirty="0"/>
              <a:t>HTML 5</a:t>
            </a:r>
          </a:p>
        </p:txBody>
      </p:sp>
      <p:sp>
        <p:nvSpPr>
          <p:cNvPr id="6" name="Text Placeholder 5">
            <a:extLst>
              <a:ext uri="{FF2B5EF4-FFF2-40B4-BE49-F238E27FC236}">
                <a16:creationId xmlns:a16="http://schemas.microsoft.com/office/drawing/2014/main" id="{D180BD75-0796-C71E-07C4-224B63C0CEEF}"/>
              </a:ext>
            </a:extLst>
          </p:cNvPr>
          <p:cNvSpPr>
            <a:spLocks noGrp="1"/>
          </p:cNvSpPr>
          <p:nvPr>
            <p:ph type="body" sz="quarter" idx="16"/>
          </p:nvPr>
        </p:nvSpPr>
        <p:spPr/>
        <p:txBody>
          <a:bodyPr/>
          <a:lstStyle/>
          <a:p>
            <a:r>
              <a:rPr lang="en-US" dirty="0"/>
              <a:t>JavaScript</a:t>
            </a:r>
          </a:p>
          <a:p>
            <a:endParaRPr lang="en-US" dirty="0"/>
          </a:p>
        </p:txBody>
      </p:sp>
    </p:spTree>
    <p:extLst>
      <p:ext uri="{BB962C8B-B14F-4D97-AF65-F5344CB8AC3E}">
        <p14:creationId xmlns:p14="http://schemas.microsoft.com/office/powerpoint/2010/main" val="32746471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6217920" y="1883664"/>
            <a:ext cx="5788152" cy="2313685"/>
          </a:xfrm>
        </p:spPr>
        <p:txBody>
          <a:bodyPr/>
          <a:lstStyle/>
          <a:p>
            <a:r>
              <a:rPr lang="en-US" sz="4800" dirty="0"/>
              <a:t>What Would we Have done differently</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p:txBody>
          <a:bodyPr/>
          <a:lstStyle/>
          <a:p>
            <a:r>
              <a:rPr lang="en-US" dirty="0"/>
              <a:t>H&amp;H PLAYS</a:t>
            </a:r>
          </a:p>
        </p:txBody>
      </p:sp>
      <p:sp>
        <p:nvSpPr>
          <p:cNvPr id="3" name="Text Placeholder 2">
            <a:extLst>
              <a:ext uri="{FF2B5EF4-FFF2-40B4-BE49-F238E27FC236}">
                <a16:creationId xmlns:a16="http://schemas.microsoft.com/office/drawing/2014/main" id="{0E2A819C-8720-05AC-589D-CCF280D381A0}"/>
              </a:ext>
            </a:extLst>
          </p:cNvPr>
          <p:cNvSpPr>
            <a:spLocks noGrp="1"/>
          </p:cNvSpPr>
          <p:nvPr>
            <p:ph type="body" sz="quarter" idx="13"/>
          </p:nvPr>
        </p:nvSpPr>
        <p:spPr/>
        <p:txBody>
          <a:bodyPr/>
          <a:lstStyle/>
          <a:p>
            <a:r>
              <a:rPr lang="en-US" dirty="0"/>
              <a:t>Proposed Changes</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365760" y="1792224"/>
            <a:ext cx="4754880" cy="1984248"/>
          </a:xfrm>
        </p:spPr>
        <p:txBody>
          <a:bodyPr/>
          <a:lstStyle/>
          <a:p>
            <a:r>
              <a:rPr lang="en-US" dirty="0"/>
              <a:t>Further implementation of our different sections.</a:t>
            </a:r>
          </a:p>
          <a:p>
            <a:r>
              <a:rPr lang="en-US" dirty="0"/>
              <a:t>Add a section for game mods.</a:t>
            </a:r>
          </a:p>
          <a:p>
            <a:r>
              <a:rPr lang="en-US" dirty="0"/>
              <a:t>Add an e-store that provides video games directly from developers at discounted rates.</a:t>
            </a:r>
          </a:p>
          <a:p>
            <a:endParaRPr lang="en-US" dirty="0"/>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p:txBody>
          <a:bodyPr/>
          <a:lstStyle/>
          <a:p>
            <a:r>
              <a:rPr lang="en-US" dirty="0"/>
              <a:t>Can they be implemented?</a:t>
            </a:r>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a:xfrm>
            <a:off x="365760" y="4123944"/>
            <a:ext cx="5093208" cy="2432304"/>
          </a:xfrm>
        </p:spPr>
        <p:txBody>
          <a:bodyPr/>
          <a:lstStyle/>
          <a:p>
            <a:r>
              <a:rPr lang="en-US" dirty="0"/>
              <a:t>Yes, a back-end server will be required for further implementation.</a:t>
            </a:r>
          </a:p>
          <a:p>
            <a:r>
              <a:rPr lang="en-US" dirty="0"/>
              <a:t>Yes, a game mod section can be easily added.</a:t>
            </a:r>
          </a:p>
          <a:p>
            <a:r>
              <a:rPr lang="en-US" dirty="0"/>
              <a:t>An e-store would require us approval from banks and different payment institutions to enable purchasing from our site.</a:t>
            </a:r>
          </a:p>
          <a:p>
            <a:endParaRPr lang="en-US" dirty="0"/>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7</a:t>
            </a:fld>
            <a:endParaRPr lang="en-US"/>
          </a:p>
        </p:txBody>
      </p:sp>
    </p:spTree>
    <p:extLst>
      <p:ext uri="{BB962C8B-B14F-4D97-AF65-F5344CB8AC3E}">
        <p14:creationId xmlns:p14="http://schemas.microsoft.com/office/powerpoint/2010/main" val="738484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38B2-DD9A-BB1D-60D2-D0F28D8AE38D}"/>
              </a:ext>
            </a:extLst>
          </p:cNvPr>
          <p:cNvSpPr>
            <a:spLocks noGrp="1"/>
          </p:cNvSpPr>
          <p:nvPr>
            <p:ph type="title"/>
          </p:nvPr>
        </p:nvSpPr>
        <p:spPr/>
        <p:txBody>
          <a:bodyPr/>
          <a:lstStyle/>
          <a:p>
            <a:r>
              <a:rPr lang="en-US" sz="4800" dirty="0"/>
              <a:t>Final Comments</a:t>
            </a:r>
          </a:p>
        </p:txBody>
      </p:sp>
      <p:sp>
        <p:nvSpPr>
          <p:cNvPr id="3" name="Text Placeholder 2">
            <a:extLst>
              <a:ext uri="{FF2B5EF4-FFF2-40B4-BE49-F238E27FC236}">
                <a16:creationId xmlns:a16="http://schemas.microsoft.com/office/drawing/2014/main" id="{64D64117-8099-9C40-0AE4-0FEC809B73ED}"/>
              </a:ext>
            </a:extLst>
          </p:cNvPr>
          <p:cNvSpPr>
            <a:spLocks noGrp="1"/>
          </p:cNvSpPr>
          <p:nvPr>
            <p:ph type="body" sz="quarter" idx="10"/>
          </p:nvPr>
        </p:nvSpPr>
        <p:spPr>
          <a:xfrm>
            <a:off x="2313432" y="2423160"/>
            <a:ext cx="6675120" cy="3008376"/>
          </a:xfrm>
        </p:spPr>
        <p:txBody>
          <a:bodyPr/>
          <a:lstStyle/>
          <a:p>
            <a:r>
              <a:rPr lang="en-US" sz="1400" b="0" dirty="0">
                <a:solidFill>
                  <a:srgbClr val="E7E6E6"/>
                </a:solidFill>
                <a:effectLst/>
                <a:latin typeface="Segoe UI" panose="020B0502040204020203" pitchFamily="34" charset="0"/>
                <a:ea typeface="Times New Roman" panose="02020603050405020304" pitchFamily="18" charset="0"/>
                <a:cs typeface="Times New Roman" panose="02020603050405020304" pitchFamily="18" charset="0"/>
              </a:rPr>
              <a:t>H&amp;H Plays presents a comprehensive plan to address the needs of PC gaming enthusiasts in Pakistan and contribute to the growth and mainstream integration of PC gaming in the country.  Furthermore, the awareness regarding latest trends and news in technology will be ensured. We look forward to seeing a growing wave of like-minded people on this platform. This platform is also expected to be maintained/moderated by team of dedicated individuals who are passionate about gaming and technology. The moderation team will play a crucial role in ensuring an inclusive environment for all users, encouraging healthy discussions and interactions within the community.</a:t>
            </a:r>
            <a:endParaRPr lang="en-US" sz="1400" b="0" dirty="0">
              <a:solidFill>
                <a:srgbClr val="E7E6E6"/>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b="0" dirty="0">
              <a:solidFill>
                <a:srgbClr val="E7E6E6"/>
              </a:solidFill>
            </a:endParaRPr>
          </a:p>
        </p:txBody>
      </p:sp>
    </p:spTree>
    <p:extLst>
      <p:ext uri="{BB962C8B-B14F-4D97-AF65-F5344CB8AC3E}">
        <p14:creationId xmlns:p14="http://schemas.microsoft.com/office/powerpoint/2010/main" val="14164939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Box 2">
            <a:extLst>
              <a:ext uri="{FF2B5EF4-FFF2-40B4-BE49-F238E27FC236}">
                <a16:creationId xmlns:a16="http://schemas.microsoft.com/office/drawing/2014/main" id="{A2D7E8D6-FF95-4A62-9FD7-866A00B1FA48}"/>
              </a:ext>
            </a:extLst>
          </p:cNvPr>
          <p:cNvSpPr txBox="1"/>
          <p:nvPr/>
        </p:nvSpPr>
        <p:spPr>
          <a:xfrm>
            <a:off x="6096000" y="5852160"/>
            <a:ext cx="3742944" cy="369332"/>
          </a:xfrm>
          <a:prstGeom prst="rect">
            <a:avLst/>
          </a:prstGeom>
          <a:noFill/>
        </p:spPr>
        <p:txBody>
          <a:bodyPr wrap="square" rtlCol="0">
            <a:spAutoFit/>
          </a:bodyPr>
          <a:lstStyle/>
          <a:p>
            <a:r>
              <a:rPr lang="en-US" dirty="0">
                <a:solidFill>
                  <a:srgbClr val="E7E6E6"/>
                </a:solidFill>
              </a:rPr>
              <a:t>Link to web-app:</a:t>
            </a:r>
            <a:r>
              <a:rPr lang="en-US" dirty="0">
                <a:solidFill>
                  <a:srgbClr val="0070C0"/>
                </a:solidFill>
              </a:rPr>
              <a:t> </a:t>
            </a:r>
            <a:r>
              <a:rPr lang="en-US" dirty="0">
                <a:solidFill>
                  <a:srgbClr val="0070C0"/>
                </a:solidFill>
                <a:hlinkClick r:id="rId2">
                  <a:extLst>
                    <a:ext uri="{A12FA001-AC4F-418D-AE19-62706E023703}">
                      <ahyp:hlinkClr xmlns:ahyp="http://schemas.microsoft.com/office/drawing/2018/hyperlinkcolor" val="tx"/>
                    </a:ext>
                  </a:extLst>
                </a:hlinkClick>
              </a:rPr>
              <a:t>H&amp;HPLAYS.com</a:t>
            </a:r>
            <a:endParaRPr lang="en-US" dirty="0">
              <a:solidFill>
                <a:srgbClr val="0070C0"/>
              </a:solidFill>
            </a:endParaRPr>
          </a:p>
        </p:txBody>
      </p:sp>
    </p:spTree>
    <p:extLst>
      <p:ext uri="{BB962C8B-B14F-4D97-AF65-F5344CB8AC3E}">
        <p14:creationId xmlns:p14="http://schemas.microsoft.com/office/powerpoint/2010/main" val="2262363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A1098-79A7-47E8-8A61-8CB2B72760B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92</TotalTime>
  <Words>492</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Segoe UI</vt:lpstr>
      <vt:lpstr>Office Theme</vt:lpstr>
      <vt:lpstr>CF Project  H&amp;H Plays</vt:lpstr>
      <vt:lpstr>Introduction</vt:lpstr>
      <vt:lpstr>Workload Distribution </vt:lpstr>
      <vt:lpstr>An Overview</vt:lpstr>
      <vt:lpstr>Our Webpage</vt:lpstr>
      <vt:lpstr>Conclusion</vt:lpstr>
      <vt:lpstr>What Would we Have done differently</vt:lpstr>
      <vt:lpstr>Final Comments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 Project  H&amp;H Plays</dc:title>
  <dc:creator>01-131232-028</dc:creator>
  <cp:lastModifiedBy>01-131232-028</cp:lastModifiedBy>
  <cp:revision>7</cp:revision>
  <dcterms:created xsi:type="dcterms:W3CDTF">2023-12-31T17:08:54Z</dcterms:created>
  <dcterms:modified xsi:type="dcterms:W3CDTF">2023-12-31T19:03:27Z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