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4" r:id="rId5"/>
    <p:sldId id="262" r:id="rId6"/>
    <p:sldId id="258" r:id="rId7"/>
    <p:sldId id="263" r:id="rId8"/>
    <p:sldId id="260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25819-26EF-4822-AEC7-F5690315D2F9}" v="37" dt="2021-11-18T01:51:3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99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F6613-E087-4E7B-92B6-2452E25CF544}"/>
              </a:ext>
            </a:extLst>
          </p:cNvPr>
          <p:cNvSpPr txBox="1"/>
          <p:nvPr/>
        </p:nvSpPr>
        <p:spPr>
          <a:xfrm>
            <a:off x="786062" y="1874728"/>
            <a:ext cx="10379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1 Question 2: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 an app that can easily tell a combination of handwritten number images.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- Number combination will be randomly selected from test data used for training and testing the knn model.</a:t>
            </a:r>
          </a:p>
        </p:txBody>
      </p:sp>
    </p:spTree>
    <p:extLst>
      <p:ext uri="{BB962C8B-B14F-4D97-AF65-F5344CB8AC3E}">
        <p14:creationId xmlns:p14="http://schemas.microsoft.com/office/powerpoint/2010/main" val="30804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CD7E6E-08C0-4EBE-8A32-CA36936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1" t="52585" r="11567" b="39639"/>
          <a:stretch/>
        </p:blipFill>
        <p:spPr>
          <a:xfrm>
            <a:off x="1161924" y="3429000"/>
            <a:ext cx="4448742" cy="38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4A5A5-514B-490A-8D62-30B7ECBBAA26}"/>
              </a:ext>
            </a:extLst>
          </p:cNvPr>
          <p:cNvSpPr txBox="1"/>
          <p:nvPr/>
        </p:nvSpPr>
        <p:spPr>
          <a:xfrm>
            <a:off x="2529076" y="117900"/>
            <a:ext cx="598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 and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AF529-2B88-49A9-B912-3288A8FC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650" y="3323389"/>
            <a:ext cx="2367293" cy="595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AEDE6-A6AB-40EB-A824-51503954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24" y="2612749"/>
            <a:ext cx="4039164" cy="400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EBDD0-675C-4201-856B-FE9536774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076" y="1653091"/>
            <a:ext cx="8649907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43D9A2-2152-40AE-98B2-4938308D1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170" y="2517486"/>
            <a:ext cx="2391109" cy="590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35864E-E606-4C40-9277-1E3F0E184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977" y="5661447"/>
            <a:ext cx="3376024" cy="691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060F9F-35C3-4125-ABE4-0C15C729D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924" y="4861127"/>
            <a:ext cx="2505425" cy="53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DA7214-B9CB-4F3E-9AF0-1464549FC5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423" y="5579671"/>
            <a:ext cx="2524601" cy="855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9D9C37-6D21-4D81-919D-F3F2CB1550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8229" y="4861127"/>
            <a:ext cx="3381847" cy="590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57B56F-EF4C-43BA-A1EC-06D8D1BD7F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76" y="480563"/>
            <a:ext cx="1645616" cy="17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B35E3-8298-46AA-A7B5-0C69F583A450}"/>
              </a:ext>
            </a:extLst>
          </p:cNvPr>
          <p:cNvSpPr txBox="1"/>
          <p:nvPr/>
        </p:nvSpPr>
        <p:spPr>
          <a:xfrm>
            <a:off x="770021" y="2213811"/>
            <a:ext cx="10651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1 Question 3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 an app that can recognize faces in an image and a video</a:t>
            </a:r>
          </a:p>
        </p:txBody>
      </p:sp>
    </p:spTree>
    <p:extLst>
      <p:ext uri="{BB962C8B-B14F-4D97-AF65-F5344CB8AC3E}">
        <p14:creationId xmlns:p14="http://schemas.microsoft.com/office/powerpoint/2010/main" val="33443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798CEB-1AD4-462C-A655-CF3445D10324}"/>
              </a:ext>
            </a:extLst>
          </p:cNvPr>
          <p:cNvSpPr txBox="1"/>
          <p:nvPr/>
        </p:nvSpPr>
        <p:spPr>
          <a:xfrm>
            <a:off x="3248524" y="416626"/>
            <a:ext cx="453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9AD36-6C40-4404-85C2-6099BB45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61" y="1236178"/>
            <a:ext cx="2114845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0F360-C1EA-40F3-B547-71166C60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6" y="2485143"/>
            <a:ext cx="2267266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407BD-9A31-4F14-8D4A-1A23D250E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36" y="3854429"/>
            <a:ext cx="2240418" cy="221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C12F2-06DF-482E-A0ED-67A0BB1AF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770" y="2485143"/>
            <a:ext cx="2505425" cy="1209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198184-912E-4678-8009-44305C96E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589" y="4011379"/>
            <a:ext cx="3207786" cy="1904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BD9C5C-0047-4ADC-9320-AB1F6C020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980" y="4038151"/>
            <a:ext cx="3376581" cy="2034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BD0569-03DF-47B7-8B25-62BBD0398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2293" y="2617697"/>
            <a:ext cx="220058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7A9AEF4-3242-4EF0-8DE0-575162E8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031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D2F8-944F-49DC-AF63-43389B6F6562}"/>
              </a:ext>
            </a:extLst>
          </p:cNvPr>
          <p:cNvSpPr txBox="1"/>
          <p:nvPr/>
        </p:nvSpPr>
        <p:spPr>
          <a:xfrm>
            <a:off x="545431" y="671691"/>
            <a:ext cx="11101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1.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knn_model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Train knn model for handwritten number and return the trained knn model.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- 	Create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array from digits.png, in a way that all the numbers are lined up in one 		line.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array are returned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list_of_num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3. </a:t>
            </a:r>
            <a:r>
              <a:rPr lang="en-US" dirty="0">
                <a:solidFill>
                  <a:srgbClr val="CC7832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generate_num_img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list_of_num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1234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use_random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random_len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Generate image of number based on number passed or generate image of a random number with number of digits as much as </a:t>
            </a:r>
            <a:r>
              <a:rPr lang="en-US" dirty="0" err="1"/>
              <a:t>random_len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test_handwriting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numbers_list)</a:t>
            </a:r>
          </a:p>
          <a:p>
            <a:pPr marL="285750" indent="-285750">
              <a:buFontTx/>
              <a:buChar char="-"/>
            </a:pPr>
            <a:r>
              <a:rPr lang="en-US" altLang="en-US" dirty="0">
                <a:latin typeface="+mj-lt"/>
              </a:rPr>
              <a:t>Take image generated by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generate_num_img 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function</a:t>
            </a:r>
            <a:r>
              <a:rPr lang="en-US" altLang="en-US" dirty="0"/>
              <a:t>, knn model trained by 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knn_model function, </a:t>
            </a:r>
          </a:p>
          <a:p>
            <a:r>
              <a:rPr lang="en-US" altLang="en-US" dirty="0"/>
              <a:t>     list_num generated by </a:t>
            </a:r>
            <a:r>
              <a:rPr lang="en-US" altLang="en-US" dirty="0" err="1">
                <a:solidFill>
                  <a:srgbClr val="FFC66D"/>
                </a:solidFill>
                <a:latin typeface="JetBrains Mono"/>
              </a:rPr>
              <a:t>create_data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  function </a:t>
            </a:r>
            <a:r>
              <a:rPr lang="en-US" altLang="en-US" dirty="0">
                <a:latin typeface="JetBrains Mono"/>
              </a:rPr>
              <a:t>and number inputted(number) by user .</a:t>
            </a:r>
            <a:endParaRPr lang="en-US" dirty="0"/>
          </a:p>
          <a:p>
            <a:r>
              <a:rPr lang="en-US" dirty="0"/>
              <a:t>5.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sequence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 	Ask user to input sequence of number separated by space and pass each number to  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test_handwriting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function.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4BF10A-E36C-4F5B-87AD-B78673B5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9C6690-D86B-457F-A49B-A0287424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F9ED99D-A729-461F-BDCD-07F5717E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C7B3332-4A6D-485B-B6E0-9F3AD6F4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9B4F81B-2F52-4157-B619-7CB521152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9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207C9-43E5-45B6-8BFF-1E41FF954858}"/>
              </a:ext>
            </a:extLst>
          </p:cNvPr>
          <p:cNvSpPr txBox="1"/>
          <p:nvPr/>
        </p:nvSpPr>
        <p:spPr>
          <a:xfrm>
            <a:off x="609600" y="882316"/>
            <a:ext cx="1113322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detectFace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	- Take location of image(path) and apply face detection on it by using a pretrained 	tensorflow model.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camera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</a:p>
          <a:p>
            <a:r>
              <a:rPr lang="en-US" altLang="en-US" dirty="0"/>
              <a:t>	-Get frame from camera and pass frame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detectFace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inferenced frame and displayed 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window.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/>
              <a:t>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video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</a:t>
            </a:r>
          </a:p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	-</a:t>
            </a:r>
            <a:r>
              <a:rPr lang="en-US" altLang="en-US" dirty="0"/>
              <a:t>Take location of video and pass the video’s frame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detectFace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 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inferenced 	frame are displayed in an OpenCV window. 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5.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</a:t>
            </a:r>
          </a:p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	- </a:t>
            </a:r>
            <a:r>
              <a:rPr lang="en-US" altLang="en-US" dirty="0"/>
              <a:t>Take location of video and pass the video’s frame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detectFace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 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inferenced 	 	  frame are displayed in an OpenCV window.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9F229C-29CB-411D-BD3A-6B3A0687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E0BEE2-F539-4AFA-A92D-A2B88C30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46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1017F7FA9C748A68990B5F097D423" ma:contentTypeVersion="4" ma:contentTypeDescription="Create a new document." ma:contentTypeScope="" ma:versionID="3dd6ce222bd889b756f493e88e144c19">
  <xsd:schema xmlns:xsd="http://www.w3.org/2001/XMLSchema" xmlns:xs="http://www.w3.org/2001/XMLSchema" xmlns:p="http://schemas.microsoft.com/office/2006/metadata/properties" xmlns:ns3="1bee7837-5e8c-4974-8bdb-894dce0fe16d" targetNamespace="http://schemas.microsoft.com/office/2006/metadata/properties" ma:root="true" ma:fieldsID="114845595b22d3ba26e250d0454f2852" ns3:_="">
    <xsd:import namespace="1bee7837-5e8c-4974-8bdb-894dce0fe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e7837-5e8c-4974-8bdb-894dce0fe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BE814A-0E9B-4F42-9F9B-AF4682D05099}">
  <ds:schemaRefs>
    <ds:schemaRef ds:uri="http://purl.org/dc/dcmitype/"/>
    <ds:schemaRef ds:uri="1bee7837-5e8c-4974-8bdb-894dce0fe16d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9C961A-B089-4D2D-9F98-243365F7C5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BD0A8C-45D2-4AE2-9F7F-EB5A2AC89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e7837-5e8c-4974-8bdb-894dce0fe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662</TotalTime>
  <Words>391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JetBrains Mono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INAMUL HASAN BIN ZAINUL AKRAMIN</dc:creator>
  <cp:lastModifiedBy>INAMUL HASAN BIN ZAINUL AKRAMIN</cp:lastModifiedBy>
  <cp:revision>2</cp:revision>
  <dcterms:created xsi:type="dcterms:W3CDTF">2021-11-17T17:11:21Z</dcterms:created>
  <dcterms:modified xsi:type="dcterms:W3CDTF">2021-11-22T01:12:34Z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0x010100B301017F7FA9C748A68990B5F097D423</vt:lpwstr>
  </property>
</Properties>
</file>