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46" autoAdjust="0"/>
  </p:normalViewPr>
  <p:slideViewPr>
    <p:cSldViewPr>
      <p:cViewPr varScale="1">
        <p:scale>
          <a:sx n="84" d="100"/>
          <a:sy n="84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B59D1-7E4C-4C49-B133-6B97AFF35FCA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F8FE-1D9F-4EDC-9CB0-F991A3D1F10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windows control, events and event handlers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windows controls?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event and what does it mean?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event handler, how it works and what it contains?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4F8FE-1D9F-4EDC-9CB0-F991A3D1F1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event, in event-driven programming (like Windows!), is when something happens—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as a result of user action, but at times as a result of a change in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or a result of a message begin received from outside the system (e.g., via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 </a:t>
            </a:r>
            <a:r>
              <a:rPr lang="en-US" sz="1200" i="1" dirty="0" smtClean="0"/>
              <a:t>event</a:t>
            </a:r>
            <a:r>
              <a:rPr lang="en-US" sz="1200" dirty="0" smtClean="0"/>
              <a:t> is an object that represents some activity to which we may want to respond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Events often correspond to user actions, but not always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4F8FE-1D9F-4EDC-9CB0-F991A3D1F1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SaveLog_Click</a:t>
            </a:r>
            <a:r>
              <a:rPr lang="en-US" baseline="0" dirty="0" smtClean="0"/>
              <a:t> event handler is listening for a mouse click on the Save Log button, which generates a </a:t>
            </a:r>
            <a:r>
              <a:rPr lang="en-US" baseline="0" dirty="0" err="1" smtClean="0"/>
              <a:t>SaveLog_Click</a:t>
            </a:r>
            <a:r>
              <a:rPr lang="en-US" baseline="0" dirty="0" smtClean="0"/>
              <a:t> event. The event handler then saves what is in the BlackJack.tmp file to BlackJackLog.txt file.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4F8FE-1D9F-4EDC-9CB0-F991A3D1F1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define</a:t>
            </a:r>
            <a:r>
              <a:rPr lang="en-US" baseline="0" dirty="0" smtClean="0"/>
              <a:t> the signature for the event handler, this is called a delegate. Ex. </a:t>
            </a:r>
            <a:r>
              <a:rPr lang="en-US" b="1" baseline="0" dirty="0" smtClean="0"/>
              <a:t>public delegate </a:t>
            </a:r>
            <a:r>
              <a:rPr lang="en-US" baseline="0" dirty="0" smtClean="0"/>
              <a:t>void </a:t>
            </a:r>
            <a:r>
              <a:rPr lang="en-US" baseline="0" dirty="0" err="1" smtClean="0"/>
              <a:t>TstChangedHandler</a:t>
            </a:r>
            <a:r>
              <a:rPr lang="en-US" baseline="0" dirty="0" smtClean="0"/>
              <a:t>(TST caller,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 valid); </a:t>
            </a:r>
          </a:p>
          <a:p>
            <a:r>
              <a:rPr lang="en-US" baseline="0" dirty="0" smtClean="0"/>
              <a:t>2 define the event. Ex. </a:t>
            </a:r>
            <a:r>
              <a:rPr lang="en-US" b="1" i="0" baseline="0" dirty="0" smtClean="0"/>
              <a:t>public event </a:t>
            </a:r>
            <a:r>
              <a:rPr lang="en-US" baseline="0" dirty="0" err="1" smtClean="0"/>
              <a:t>TstChangedHandler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TstChanged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3 generating the event. Ex. </a:t>
            </a:r>
            <a:r>
              <a:rPr lang="en-US" baseline="0" dirty="0" err="1" smtClean="0"/>
              <a:t>TstChanged</a:t>
            </a:r>
            <a:r>
              <a:rPr lang="en-US" baseline="0" dirty="0" smtClean="0"/>
              <a:t>(this, Valid); //Throw custom event</a:t>
            </a:r>
          </a:p>
          <a:p>
            <a:r>
              <a:rPr lang="en-US" baseline="0" dirty="0" smtClean="0"/>
              <a:t>4 handling the event. Ex. Private void tst1_TstChanged(TstControls.TST caller,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 valid)</a:t>
            </a:r>
          </a:p>
          <a:p>
            <a:r>
              <a:rPr lang="en-US" baseline="0" dirty="0" smtClean="0"/>
              <a:t>this.tst1.TstChanged +=</a:t>
            </a:r>
          </a:p>
          <a:p>
            <a:r>
              <a:rPr lang="en-US" baseline="0" dirty="0" smtClean="0"/>
              <a:t>new </a:t>
            </a:r>
            <a:r>
              <a:rPr lang="en-US" baseline="0" dirty="0" err="1" smtClean="0"/>
              <a:t>TstControls.TT.TstChangedHandler</a:t>
            </a:r>
            <a:r>
              <a:rPr lang="en-US" baseline="0" dirty="0" smtClean="0"/>
              <a:t>(this.tst1_TstChanged);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4F8FE-1D9F-4EDC-9CB0-F991A3D1F1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#05 Windows Control, Events and Event Handlers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Control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event</a:t>
            </a:r>
          </a:p>
          <a:p>
            <a:r>
              <a:rPr lang="en-US" dirty="0" smtClean="0"/>
              <a:t>What is an event handler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a-DK" sz="1200" dirty="0" err="1" smtClean="0"/>
              <a:t>namespace</a:t>
            </a:r>
            <a:r>
              <a:rPr lang="da-DK" sz="1200" dirty="0" smtClean="0"/>
              <a:t> </a:t>
            </a:r>
            <a:r>
              <a:rPr lang="da-DK" sz="1200" dirty="0" err="1" smtClean="0"/>
              <a:t>BlackJackGUI</a:t>
            </a:r>
            <a:endParaRPr lang="da-DK" sz="1200" dirty="0" smtClean="0"/>
          </a:p>
          <a:p>
            <a:pPr>
              <a:buNone/>
            </a:pPr>
            <a:r>
              <a:rPr lang="da-DK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  public partial class </a:t>
            </a:r>
            <a:r>
              <a:rPr lang="en-US" sz="1200" dirty="0" err="1" smtClean="0"/>
              <a:t>BlackJackWindow</a:t>
            </a:r>
            <a:r>
              <a:rPr lang="en-US" sz="1200" dirty="0" smtClean="0"/>
              <a:t> : Form</a:t>
            </a:r>
          </a:p>
          <a:p>
            <a:pPr>
              <a:buNone/>
            </a:pPr>
            <a:r>
              <a:rPr lang="da-DK" sz="1200" dirty="0" smtClean="0"/>
              <a:t>    {</a:t>
            </a:r>
          </a:p>
          <a:p>
            <a:pPr>
              <a:buNone/>
            </a:pPr>
            <a:r>
              <a:rPr lang="da-DK" sz="1200" dirty="0" smtClean="0"/>
              <a:t>        public </a:t>
            </a:r>
            <a:r>
              <a:rPr lang="da-DK" sz="1200" dirty="0" err="1" smtClean="0"/>
              <a:t>BlackJackWindow</a:t>
            </a:r>
            <a:r>
              <a:rPr lang="da-DK" sz="1200" dirty="0" smtClean="0"/>
              <a:t>()</a:t>
            </a:r>
          </a:p>
          <a:p>
            <a:pPr>
              <a:buNone/>
            </a:pPr>
            <a:r>
              <a:rPr lang="da-DK" sz="1200" dirty="0" smtClean="0"/>
              <a:t>        {</a:t>
            </a:r>
          </a:p>
          <a:p>
            <a:pPr>
              <a:buNone/>
            </a:pPr>
            <a:r>
              <a:rPr lang="da-DK" sz="1200" dirty="0" smtClean="0"/>
              <a:t>            </a:t>
            </a:r>
            <a:r>
              <a:rPr lang="da-DK" sz="1200" dirty="0" err="1" smtClean="0"/>
              <a:t>InitializeComponent</a:t>
            </a:r>
            <a:r>
              <a:rPr lang="da-DK" sz="1200" dirty="0" smtClean="0"/>
              <a:t>();</a:t>
            </a:r>
          </a:p>
          <a:p>
            <a:pPr>
              <a:buNone/>
            </a:pPr>
            <a:r>
              <a:rPr lang="da-DK" sz="1200" dirty="0" smtClean="0"/>
              <a:t>            </a:t>
            </a:r>
            <a:r>
              <a:rPr lang="da-DK" sz="1200" dirty="0" err="1" smtClean="0"/>
              <a:t>textBoxGame.AppendText</a:t>
            </a:r>
            <a:r>
              <a:rPr lang="da-DK" sz="1200" dirty="0" smtClean="0"/>
              <a:t>("♠ ♣ ♥ ♦ </a:t>
            </a:r>
            <a:r>
              <a:rPr lang="da-DK" sz="1200" dirty="0" err="1" smtClean="0"/>
              <a:t>BlackJack:\n</a:t>
            </a:r>
            <a:r>
              <a:rPr lang="da-DK" sz="1200" dirty="0" smtClean="0"/>
              <a:t>");   </a:t>
            </a:r>
          </a:p>
          <a:p>
            <a:pPr>
              <a:buNone/>
            </a:pPr>
            <a:r>
              <a:rPr lang="da-DK" sz="1200" dirty="0" smtClean="0"/>
              <a:t>        </a:t>
            </a:r>
            <a:r>
              <a:rPr lang="da-DK" sz="1200" dirty="0" smtClean="0"/>
              <a:t>}</a:t>
            </a:r>
          </a:p>
          <a:p>
            <a:pPr>
              <a:buNone/>
            </a:pPr>
            <a:r>
              <a:rPr lang="en-US" sz="1200" dirty="0" smtClean="0"/>
              <a:t> 	private </a:t>
            </a:r>
            <a:r>
              <a:rPr lang="en-US" sz="1200" dirty="0" smtClean="0"/>
              <a:t>void </a:t>
            </a:r>
            <a:r>
              <a:rPr lang="en-US" sz="1200" dirty="0" err="1" smtClean="0"/>
              <a:t>SaveLog_Click</a:t>
            </a:r>
            <a:r>
              <a:rPr lang="en-US" sz="1200" dirty="0" smtClean="0"/>
              <a:t>(object sender, </a:t>
            </a:r>
            <a:r>
              <a:rPr lang="en-US" sz="1200" dirty="0" err="1" smtClean="0"/>
              <a:t>EventArgs</a:t>
            </a:r>
            <a:r>
              <a:rPr lang="en-US" sz="1200" dirty="0" smtClean="0"/>
              <a:t> e)</a:t>
            </a:r>
          </a:p>
          <a:p>
            <a:pPr>
              <a:buNone/>
            </a:pPr>
            <a:r>
              <a:rPr lang="da-DK" sz="1200" dirty="0" smtClean="0"/>
              <a:t>        {</a:t>
            </a:r>
          </a:p>
          <a:p>
            <a:pPr>
              <a:buNone/>
            </a:pPr>
            <a:r>
              <a:rPr lang="da-DK" sz="1200" dirty="0" smtClean="0"/>
              <a:t>           </a:t>
            </a:r>
            <a:r>
              <a:rPr lang="da-DK" sz="1200" dirty="0" smtClean="0"/>
              <a:t>	 </a:t>
            </a:r>
            <a:r>
              <a:rPr lang="da-DK" sz="1200" dirty="0" err="1" smtClean="0"/>
              <a:t>File.Copy</a:t>
            </a:r>
            <a:r>
              <a:rPr lang="da-DK" sz="1200" dirty="0" smtClean="0"/>
              <a:t>(@"../../</a:t>
            </a:r>
            <a:r>
              <a:rPr lang="da-DK" sz="1200" dirty="0" err="1" smtClean="0"/>
              <a:t>BlackJack.tmp</a:t>
            </a:r>
            <a:r>
              <a:rPr lang="da-DK" sz="1200" dirty="0" smtClean="0"/>
              <a:t>", @"../../</a:t>
            </a:r>
            <a:r>
              <a:rPr lang="da-DK" sz="1200" dirty="0" err="1" smtClean="0"/>
              <a:t>BlackJackLog.txt",true</a:t>
            </a:r>
            <a:r>
              <a:rPr lang="da-DK" sz="1200" dirty="0" smtClean="0"/>
              <a:t>);</a:t>
            </a:r>
          </a:p>
          <a:p>
            <a:pPr>
              <a:buNone/>
            </a:pPr>
            <a:r>
              <a:rPr lang="da-DK" sz="1200" dirty="0" smtClean="0"/>
              <a:t>     </a:t>
            </a:r>
            <a:r>
              <a:rPr lang="da-DK" sz="1200" dirty="0" smtClean="0"/>
              <a:t>}</a:t>
            </a:r>
          </a:p>
          <a:p>
            <a:pPr>
              <a:buNone/>
            </a:pPr>
            <a:r>
              <a:rPr lang="da-DK" sz="1200" dirty="0" smtClean="0"/>
              <a:t>}</a:t>
            </a:r>
          </a:p>
          <a:p>
            <a:pPr>
              <a:buNone/>
            </a:pPr>
            <a:endParaRPr lang="da-DK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Events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custom events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274</Words>
  <Application>Microsoft Office PowerPoint</Application>
  <PresentationFormat>Skærmshow (4:3)</PresentationFormat>
  <Paragraphs>47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Office Theme</vt:lpstr>
      <vt:lpstr>#05 Windows Control, Events and Event Handlers</vt:lpstr>
      <vt:lpstr>Windows Control</vt:lpstr>
      <vt:lpstr>Windows Control example</vt:lpstr>
      <vt:lpstr>Events and Event Handlers</vt:lpstr>
      <vt:lpstr>Events example</vt:lpstr>
      <vt:lpstr>Custom Events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Kalle</cp:lastModifiedBy>
  <cp:revision>56</cp:revision>
  <dcterms:created xsi:type="dcterms:W3CDTF">2010-01-11T10:30:15Z</dcterms:created>
  <dcterms:modified xsi:type="dcterms:W3CDTF">2010-01-20T08:21:17Z</dcterms:modified>
</cp:coreProperties>
</file>