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71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3C800-4E83-4D0A-AC8B-25B6ED2750C4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9D3CE-7FA4-44E4-AED3-CF283C2B74A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inheritance and polymorphism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inheritance,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are the relationship between references and objects in an inheritance hierarchy?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static and dynamic types?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polymorphism,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you understand the concepts early and late binding?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polymorphic method?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9D3CE-7FA4-44E4-AED3-CF283C2B7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contains a</a:t>
            </a:r>
            <a:r>
              <a:rPr lang="en-US" baseline="0" dirty="0" smtClean="0"/>
              <a:t> simple card class, and a deck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deck of cards is a list that contains objects of the type card.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#02 Inheritance and Polymorphism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</a:p>
          <a:p>
            <a:r>
              <a:rPr lang="da-DK" dirty="0" smtClean="0"/>
              <a:t>Beting</a:t>
            </a:r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1026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00306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05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2928934"/>
            <a:ext cx="4430954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139</Words>
  <Application>Microsoft Office PowerPoint</Application>
  <PresentationFormat>Skærmshow (4:3)</PresentationFormat>
  <Paragraphs>42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#02 Inheritance and Polymorphism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Our program</vt:lpstr>
      <vt:lpstr>Our program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18</cp:revision>
  <dcterms:created xsi:type="dcterms:W3CDTF">2010-01-11T10:30:15Z</dcterms:created>
  <dcterms:modified xsi:type="dcterms:W3CDTF">2010-01-19T13:46:24Z</dcterms:modified>
</cp:coreProperties>
</file>