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205" autoAdjust="0"/>
    <p:restoredTop sz="71515" autoAdjust="0"/>
  </p:normalViewPr>
  <p:slideViewPr>
    <p:cSldViewPr>
      <p:cViewPr varScale="1">
        <p:scale>
          <a:sx n="94" d="100"/>
          <a:sy n="94" d="100"/>
        </p:scale>
        <p:origin x="-21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99349-0304-4654-BB42-E73EAD9BEBC1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D0771-8E2D-46E3-8723-C8AF04A84B8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array and collections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array, for what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ArrayList, for what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difference between an ArrayList and an array?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other collections (Map, List, ...) have you knowledge about?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do you understand by the concept generic type, how is it used and what is its purpose?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loop and what is its purpose?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0771-8E2D-46E3-8723-C8AF04A84B8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 is an indexed collection of objects, all of the same type. C# arrays are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somewhat different from arrays in C++ because they are objects. This provides them with useful methods and properties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Technically, you are declaring a variable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myIntArray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will hold a reference to an array of integers. As always, we’ll use the shorthand and refer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myIntArray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the array, knowing that we really mean a variable that  olds a reference to an (unnamed) array.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possible to initialize the contents of an array at the time it is instantiated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providing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of values delimited by curly brackets ({}).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0771-8E2D-46E3-8723-C8AF04A84B8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1/18/2010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1/18/2010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1/18/2010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1/18/2010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1/18/2010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1/18/2010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1/18/2010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1/18/2010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1/18/2010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1/18/2010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1/18/2010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1/18/2010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#03 Arrays and Collections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is a Object</a:t>
            </a:r>
          </a:p>
          <a:p>
            <a:r>
              <a:rPr lang="en-US" dirty="0" smtClean="0"/>
              <a:t>Indexed Collection of Objects, all of the same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Basi</a:t>
            </a:r>
            <a:r>
              <a:rPr lang="en-US" dirty="0" smtClean="0"/>
              <a:t>c declaration and initialization</a:t>
            </a:r>
            <a:endParaRPr lang="en-US" dirty="0" smtClean="0"/>
          </a:p>
          <a:p>
            <a:pPr lvl="1"/>
            <a:r>
              <a:rPr lang="en-US" sz="2000" i="1" dirty="0" smtClean="0"/>
              <a:t>type[] array-name;</a:t>
            </a:r>
          </a:p>
          <a:p>
            <a:pPr lvl="1"/>
            <a:r>
              <a:rPr lang="en-US" sz="2000" dirty="0" smtClean="0"/>
              <a:t>int[] </a:t>
            </a:r>
            <a:r>
              <a:rPr lang="en-US" sz="2000" dirty="0" err="1" smtClean="0"/>
              <a:t>myIntArray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err="1" smtClean="0"/>
              <a:t>myIntArray</a:t>
            </a:r>
            <a:r>
              <a:rPr lang="en-US" sz="2000" dirty="0" smtClean="0"/>
              <a:t> = new </a:t>
            </a:r>
            <a:r>
              <a:rPr lang="en-US" sz="2000" dirty="0" err="1" smtClean="0"/>
              <a:t>int</a:t>
            </a:r>
            <a:r>
              <a:rPr lang="en-US" sz="2000" dirty="0" smtClean="0"/>
              <a:t>[5</a:t>
            </a:r>
            <a:r>
              <a:rPr lang="en-US" sz="2000" dirty="0" smtClean="0"/>
              <a:t>];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[] </a:t>
            </a:r>
            <a:r>
              <a:rPr lang="en-US" sz="2000" dirty="0" err="1" smtClean="0"/>
              <a:t>myIntArray</a:t>
            </a:r>
            <a:r>
              <a:rPr lang="en-US" sz="2000" dirty="0" smtClean="0"/>
              <a:t> = new </a:t>
            </a:r>
            <a:r>
              <a:rPr lang="en-US" sz="2000" dirty="0" err="1" smtClean="0"/>
              <a:t>int</a:t>
            </a:r>
            <a:r>
              <a:rPr lang="en-US" sz="2000" dirty="0" smtClean="0"/>
              <a:t>[5] { 2, 4, 6, 8, 10 }</a:t>
            </a:r>
            <a:endParaRPr lang="en-US" sz="20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Framework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Indexers, Stack and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209</Words>
  <Application>Microsoft Office PowerPoint</Application>
  <PresentationFormat>Skærmshow (4:3)</PresentationFormat>
  <Paragraphs>33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#03 Arrays and Collections</vt:lpstr>
      <vt:lpstr>Array</vt:lpstr>
      <vt:lpstr>.Net Framework and Arrays</vt:lpstr>
      <vt:lpstr>ArrayList</vt:lpstr>
      <vt:lpstr>ArrayList</vt:lpstr>
      <vt:lpstr>Collections</vt:lpstr>
      <vt:lpstr>Indexers, Stack and Dictionaries</vt:lpstr>
      <vt:lpstr>Our program</vt:lpstr>
      <vt:lpstr>Use in our program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45</cp:revision>
  <dcterms:created xsi:type="dcterms:W3CDTF">2010-01-11T10:30:15Z</dcterms:created>
  <dcterms:modified xsi:type="dcterms:W3CDTF">2010-01-18T01:33:48Z</dcterms:modified>
</cp:coreProperties>
</file>