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95" autoAdjust="0"/>
  </p:normalViewPr>
  <p:slideViewPr>
    <p:cSldViewPr>
      <p:cViewPr varScale="1">
        <p:scale>
          <a:sx n="87" d="100"/>
          <a:sy n="87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Concept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blueprint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attributes</a:t>
            </a:r>
            <a:r>
              <a:rPr lang="da-DK" baseline="0" dirty="0" smtClean="0"/>
              <a:t>: </a:t>
            </a:r>
            <a:r>
              <a:rPr lang="en-US" dirty="0" smtClean="0"/>
              <a:t>C# provides a mechanism for defining declarative tags, called attributes, which you can place on certain entities in your source code to specify additional information. The information can be retrieved at run-time.</a:t>
            </a:r>
            <a:r>
              <a:rPr lang="da-DK" baseline="0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 an attribute used when working with objects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files.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Access-modifiers</a:t>
            </a:r>
            <a:r>
              <a:rPr lang="da-DK" baseline="0" dirty="0" smtClean="0"/>
              <a:t>: </a:t>
            </a:r>
            <a:r>
              <a:rPr lang="da-DK" b="1" baseline="0" dirty="0" smtClean="0"/>
              <a:t>public</a:t>
            </a:r>
            <a:r>
              <a:rPr lang="da-DK" baseline="0" dirty="0" smtClean="0"/>
              <a:t>,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protected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 and </a:t>
            </a:r>
            <a:r>
              <a:rPr lang="da-DK" b="1" baseline="0" dirty="0" err="1" smtClean="0"/>
              <a:t>protected</a:t>
            </a:r>
            <a:r>
              <a:rPr lang="da-DK" b="1" baseline="0" dirty="0" smtClean="0"/>
              <a:t>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.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 is the default </a:t>
            </a:r>
            <a:r>
              <a:rPr lang="da-DK" baseline="0" dirty="0" err="1" smtClean="0"/>
              <a:t>modifier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Base-class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newly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inherit</a:t>
            </a:r>
            <a:r>
              <a:rPr lang="da-DK" baseline="0" dirty="0" smtClean="0"/>
              <a:t> from.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C# </a:t>
            </a:r>
            <a:r>
              <a:rPr lang="en-US" sz="1200" i="1" dirty="0" smtClean="0"/>
              <a:t>interface</a:t>
            </a:r>
            <a:r>
              <a:rPr lang="en-US" sz="1200" dirty="0" smtClean="0"/>
              <a:t> is a collection of abstract methods and constants, that</a:t>
            </a:r>
            <a:r>
              <a:rPr lang="en-US" sz="1200" baseline="0" dirty="0" smtClean="0"/>
              <a:t> is they are not implemented just declared. When a class implements an interface, at guarantees all its clients that it support all the methods, properties etc…. Of the named interface.</a:t>
            </a:r>
            <a:endParaRPr lang="da-DK" baseline="0" dirty="0" smtClean="0"/>
          </a:p>
          <a:p>
            <a:endParaRPr lang="da-DK" dirty="0" smtClean="0"/>
          </a:p>
          <a:p>
            <a:r>
              <a:rPr lang="da-DK" dirty="0" err="1" smtClean="0"/>
              <a:t>Object</a:t>
            </a:r>
            <a:r>
              <a:rPr lang="da-DK" dirty="0" smtClean="0"/>
              <a:t> has a </a:t>
            </a:r>
            <a:r>
              <a:rPr lang="da-DK" dirty="0" err="1" smtClean="0"/>
              <a:t>state</a:t>
            </a:r>
            <a:r>
              <a:rPr lang="da-DK" dirty="0" smtClean="0"/>
              <a:t>(</a:t>
            </a:r>
            <a:r>
              <a:rPr lang="da-DK" dirty="0" err="1" smtClean="0"/>
              <a:t>current</a:t>
            </a:r>
            <a:r>
              <a:rPr lang="da-DK" baseline="0" dirty="0" err="1" smtClean="0"/>
              <a:t>Balance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dirty="0" smtClean="0"/>
              <a:t>) and a set of </a:t>
            </a:r>
            <a:r>
              <a:rPr lang="da-DK" dirty="0" err="1" smtClean="0"/>
              <a:t>behaviors</a:t>
            </a:r>
            <a:r>
              <a:rPr lang="da-DK" dirty="0" smtClean="0"/>
              <a:t>(</a:t>
            </a:r>
            <a:r>
              <a:rPr lang="da-DK" dirty="0" err="1" smtClean="0"/>
              <a:t>activities</a:t>
            </a:r>
            <a:r>
              <a:rPr lang="da-DK" dirty="0" smtClean="0"/>
              <a:t> </a:t>
            </a:r>
            <a:r>
              <a:rPr lang="da-DK" dirty="0" err="1" smtClean="0"/>
              <a:t>associated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(</a:t>
            </a:r>
            <a:r>
              <a:rPr lang="da-DK" baseline="0" dirty="0" err="1" smtClean="0"/>
              <a:t>withdrawal</a:t>
            </a:r>
            <a:r>
              <a:rPr lang="da-DK" baseline="0" dirty="0" smtClean="0"/>
              <a:t> &amp; </a:t>
            </a:r>
            <a:r>
              <a:rPr lang="da-DK" baseline="0" dirty="0" err="1" smtClean="0"/>
              <a:t>deposit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)</a:t>
            </a:r>
            <a:r>
              <a:rPr lang="da-DK" dirty="0" smtClean="0"/>
              <a:t>).</a:t>
            </a:r>
          </a:p>
          <a:p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Console.Out.WriteLine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WriteLine</a:t>
            </a:r>
            <a:r>
              <a:rPr lang="da-DK" baseline="0" dirty="0" smtClean="0"/>
              <a:t> is a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Console.Out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.Out is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variable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stored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Console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.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class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an interface, it tells any potential client “I guarantee I’ll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methods, properties, events, and indexers of the named interface.”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 that implements an interface MUST! implement all the interface defined methods, properties, indexers and events.</a:t>
            </a:r>
          </a:p>
          <a:p>
            <a:endParaRPr lang="da-DK" i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It represents</a:t>
            </a:r>
            <a:r>
              <a:rPr lang="en-US" baseline="0" noProof="0" dirty="0" smtClean="0"/>
              <a:t> a concept upon which other classes can build their definitions.</a:t>
            </a:r>
            <a:endParaRPr lang="en-US" noProof="0" dirty="0" smtClean="0"/>
          </a:p>
          <a:p>
            <a:r>
              <a:rPr lang="en-US" noProof="0" dirty="0" err="1" smtClean="0"/>
              <a:t>Abstact</a:t>
            </a:r>
            <a:r>
              <a:rPr lang="en-US" noProof="0" dirty="0" smtClean="0"/>
              <a:t> methods are</a:t>
            </a:r>
            <a:r>
              <a:rPr lang="en-US" baseline="0" noProof="0" dirty="0" smtClean="0"/>
              <a:t> also used to define C# interface. Unlike interfaces an abstract class can contain methods that are not abstract it also can contain data declarations other than constants.</a:t>
            </a:r>
          </a:p>
          <a:p>
            <a:r>
              <a:rPr lang="en-US" baseline="0" noProof="0" dirty="0" smtClean="0"/>
              <a:t>Any class that contains abstract methods (unlike interfaces) must be declared as abstract.</a:t>
            </a:r>
          </a:p>
          <a:p>
            <a:r>
              <a:rPr lang="en-US" baseline="0" noProof="0" dirty="0" smtClean="0"/>
              <a:t>May contain a partial description that is inherited by all its descendants.</a:t>
            </a:r>
          </a:p>
          <a:p>
            <a:r>
              <a:rPr lang="en-US" baseline="0" noProof="0" dirty="0" smtClean="0"/>
              <a:t>The children must override all the parents abstract methods or the derived class will also be considered abstract.</a:t>
            </a:r>
          </a:p>
          <a:p>
            <a:r>
              <a:rPr lang="en-US" baseline="0" noProof="0" dirty="0" smtClean="0"/>
              <a:t>There are no restrictions where a abstract class is defined in the class hierarchy but usually they are </a:t>
            </a:r>
            <a:r>
              <a:rPr lang="en-US" baseline="0" noProof="0" dirty="0" err="1" smtClean="0"/>
              <a:t>locatede</a:t>
            </a:r>
            <a:r>
              <a:rPr lang="en-US" baseline="0" noProof="0" dirty="0" smtClean="0"/>
              <a:t> at the upper levels.</a:t>
            </a:r>
          </a:p>
          <a:p>
            <a:r>
              <a:rPr lang="en-US" baseline="0" noProof="0" dirty="0" smtClean="0"/>
              <a:t>An abstract method shouldn’t be modified as </a:t>
            </a:r>
            <a:r>
              <a:rPr lang="en-US" b="1" baseline="0" noProof="0" dirty="0" smtClean="0"/>
              <a:t>static </a:t>
            </a:r>
            <a:r>
              <a:rPr lang="en-US" b="0" baseline="0" noProof="0" dirty="0" smtClean="0"/>
              <a:t>because a static method can be invoked using the class name without declaring an object of the class. This is a contradiction because abstract methods have no implementation.</a:t>
            </a:r>
            <a:endParaRPr lang="en-US" baseline="0" noProof="0" dirty="0" smtClean="0"/>
          </a:p>
          <a:p>
            <a:r>
              <a:rPr lang="en-US" baseline="0" noProof="0" dirty="0" smtClean="0"/>
              <a:t>By using abstract classes wisely, code can be created flexible and is important in extensible software designs. 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the </a:t>
            </a:r>
            <a:r>
              <a:rPr lang="da-DK" dirty="0" err="1" smtClean="0"/>
              <a:t>heap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automatically</a:t>
            </a:r>
            <a:r>
              <a:rPr lang="da-DK" dirty="0" smtClean="0"/>
              <a:t> </a:t>
            </a:r>
            <a:r>
              <a:rPr lang="da-DK" dirty="0" err="1" smtClean="0"/>
              <a:t>destroyed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 </a:t>
            </a:r>
            <a:r>
              <a:rPr lang="da-DK" dirty="0" err="1" smtClean="0"/>
              <a:t>after</a:t>
            </a:r>
            <a:r>
              <a:rPr lang="da-DK" dirty="0" smtClean="0"/>
              <a:t> the final</a:t>
            </a:r>
            <a:r>
              <a:rPr lang="da-DK" baseline="0" dirty="0" smtClean="0"/>
              <a:t> reference to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directly</a:t>
            </a:r>
            <a:r>
              <a:rPr lang="da-DK" baseline="0" dirty="0" smtClean="0"/>
              <a:t>.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it for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has a list of all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have a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list is </a:t>
            </a:r>
            <a:r>
              <a:rPr lang="da-DK" baseline="0" dirty="0" err="1" smtClean="0"/>
              <a:t>updated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everytime</a:t>
            </a:r>
            <a:r>
              <a:rPr lang="da-DK" baseline="0" dirty="0" smtClean="0"/>
              <a:t> a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detroyed</a:t>
            </a:r>
            <a:r>
              <a:rPr lang="da-DK" baseline="0" dirty="0" smtClean="0"/>
              <a:t>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object on this list is first collected, it is placed in a queue with other objects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to be destroyed. After the destructor executes, the garbage collector collects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 and updates the queue, as well as its list of destructible objects.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destructor must be declared for an object that controls unmanaged resources to explicitly free those.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uses list to contain the cards and the </a:t>
            </a:r>
            <a:r>
              <a:rPr lang="en-US" dirty="0" err="1" smtClean="0"/>
              <a:t>foreach</a:t>
            </a:r>
            <a:r>
              <a:rPr lang="en-US" dirty="0" smtClean="0"/>
              <a:t> statement to manage the cards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contains a</a:t>
            </a:r>
            <a:r>
              <a:rPr lang="en-US" baseline="0" dirty="0" smtClean="0"/>
              <a:t> simple card class, and a deck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deck of cards is a list that contains objects of the type card.</a:t>
            </a:r>
            <a:endParaRPr lang="en-US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#01 Class, Abstract Class and </a:t>
            </a:r>
            <a:r>
              <a:rPr lang="en-US" b="1" dirty="0" smtClean="0"/>
              <a:t>Interfaces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</a:t>
            </a:r>
            <a:r>
              <a:rPr lang="en-US" dirty="0" err="1" smtClean="0"/>
              <a:t>foreach</a:t>
            </a:r>
            <a:r>
              <a:rPr lang="en-US" dirty="0" smtClean="0"/>
              <a:t> in our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500306"/>
            <a:ext cx="6219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Martin\Desktop\Personal\Civil 3 Semester\projectwork\OOPExam\class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071678"/>
            <a:ext cx="4071934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class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Syntax</a:t>
            </a:r>
            <a:r>
              <a:rPr lang="da-DK" dirty="0" smtClean="0"/>
              <a:t>: </a:t>
            </a:r>
            <a:r>
              <a:rPr lang="en-US" sz="1600" dirty="0" smtClean="0"/>
              <a:t>[</a:t>
            </a:r>
            <a:r>
              <a:rPr lang="en-US" sz="1600" i="1" dirty="0" smtClean="0"/>
              <a:t>attributes] [access-modifiers] class identifier [:[base-class [,interface(s)]]</a:t>
            </a:r>
          </a:p>
          <a:p>
            <a:pPr>
              <a:buNone/>
            </a:pPr>
            <a:r>
              <a:rPr lang="da-DK" sz="1600" dirty="0" smtClean="0"/>
              <a:t>	{</a:t>
            </a:r>
            <a:r>
              <a:rPr lang="da-DK" sz="1600" i="1" dirty="0" err="1" smtClean="0"/>
              <a:t>class-body</a:t>
            </a:r>
            <a:r>
              <a:rPr lang="da-DK" sz="1600" i="1" dirty="0" smtClean="0"/>
              <a:t>}</a:t>
            </a:r>
            <a:endParaRPr lang="da-DK" sz="1600" dirty="0" smtClean="0"/>
          </a:p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 smtClean="0"/>
          </a:p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by a </a:t>
            </a:r>
            <a:r>
              <a:rPr lang="da-DK" dirty="0" err="1" smtClean="0"/>
              <a:t>class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  <a:p>
            <a:r>
              <a:rPr lang="en-US" dirty="0" smtClean="0"/>
              <a:t>Syntax: </a:t>
            </a:r>
            <a:r>
              <a:rPr lang="da-DK" sz="1800" dirty="0" smtClean="0"/>
              <a:t>[</a:t>
            </a:r>
            <a:r>
              <a:rPr lang="da-DK" sz="1800" i="1" dirty="0" err="1" smtClean="0"/>
              <a:t>attributes</a:t>
            </a:r>
            <a:r>
              <a:rPr lang="da-DK" sz="1800" i="1" dirty="0" smtClean="0"/>
              <a:t>] [</a:t>
            </a:r>
            <a:r>
              <a:rPr lang="da-DK" sz="1800" i="1" dirty="0" err="1" smtClean="0"/>
              <a:t>access-modifier</a:t>
            </a:r>
            <a:r>
              <a:rPr lang="da-DK" sz="1800" i="1" dirty="0" smtClean="0"/>
              <a:t>] interface </a:t>
            </a:r>
            <a:r>
              <a:rPr lang="da-DK" sz="1800" i="1" dirty="0" err="1" smtClean="0"/>
              <a:t>interface-name</a:t>
            </a:r>
            <a:r>
              <a:rPr lang="da-DK" sz="1800" i="1" dirty="0" smtClean="0"/>
              <a:t>[:</a:t>
            </a:r>
            <a:r>
              <a:rPr lang="da-DK" sz="1800" i="1" dirty="0" err="1" smtClean="0"/>
              <a:t>base-list</a:t>
            </a:r>
            <a:r>
              <a:rPr lang="da-DK" sz="1800" i="1" dirty="0" smtClean="0"/>
              <a:t>]</a:t>
            </a:r>
          </a:p>
          <a:p>
            <a:pPr>
              <a:buNone/>
            </a:pPr>
            <a:r>
              <a:rPr lang="da-DK" sz="1800" dirty="0" smtClean="0"/>
              <a:t>			{</a:t>
            </a:r>
            <a:r>
              <a:rPr lang="da-DK" sz="1800" i="1" dirty="0" err="1" smtClean="0"/>
              <a:t>interface-body</a:t>
            </a:r>
            <a:r>
              <a:rPr lang="da-DK" sz="1800" i="1" dirty="0" smtClean="0"/>
              <a:t>}</a:t>
            </a: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smiliar</a:t>
            </a:r>
            <a:r>
              <a:rPr lang="da-DK" dirty="0" smtClean="0"/>
              <a:t> to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C# </a:t>
            </a:r>
            <a:r>
              <a:rPr lang="da-DK" dirty="0" err="1" smtClean="0"/>
              <a:t>doesn’t</a:t>
            </a:r>
            <a:r>
              <a:rPr lang="da-DK" dirty="0" smtClean="0"/>
              <a:t> </a:t>
            </a:r>
            <a:r>
              <a:rPr lang="da-DK" dirty="0" err="1" smtClean="0"/>
              <a:t>allow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r>
              <a:rPr lang="da-DK" dirty="0" smtClean="0"/>
              <a:t> from multiple </a:t>
            </a:r>
            <a:r>
              <a:rPr lang="da-DK" smtClean="0"/>
              <a:t>classes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</a:p>
          <a:p>
            <a:r>
              <a:rPr lang="da-DK" dirty="0" err="1" smtClean="0"/>
              <a:t>Betting</a:t>
            </a:r>
            <a:endParaRPr lang="da-DK" dirty="0" smtClean="0"/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5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357430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877</Words>
  <Application>Microsoft Office PowerPoint</Application>
  <PresentationFormat>Skærmshow (4:3)</PresentationFormat>
  <Paragraphs>101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#01 Class, Abstract Class and Interfaces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Kalle</cp:lastModifiedBy>
  <cp:revision>52</cp:revision>
  <dcterms:created xsi:type="dcterms:W3CDTF">2010-01-11T10:30:15Z</dcterms:created>
  <dcterms:modified xsi:type="dcterms:W3CDTF">2010-01-19T21:52:02Z</dcterms:modified>
</cp:coreProperties>
</file>