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25" autoAdjust="0"/>
  </p:normalViewPr>
  <p:slideViewPr>
    <p:cSldViewPr>
      <p:cViewPr varScale="1">
        <p:scale>
          <a:sx n="85" d="100"/>
          <a:sy n="85" d="100"/>
        </p:scale>
        <p:origin x="-7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tin\Desktop\Personal\projectwork\RSD1\report\images\front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3357562"/>
            <a:ext cx="1838626" cy="185738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5373216"/>
            <a:ext cx="6400800" cy="841866"/>
          </a:xfrm>
        </p:spPr>
        <p:txBody>
          <a:bodyPr/>
          <a:lstStyle/>
          <a:p>
            <a:r>
              <a:rPr lang="en-US" dirty="0" smtClean="0"/>
              <a:t>Subtask 5 – RSD Robot System Design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Sorting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Kalle</cp:lastModifiedBy>
  <cp:revision>2</cp:revision>
  <dcterms:created xsi:type="dcterms:W3CDTF">2010-06-17T07:30:24Z</dcterms:created>
  <dcterms:modified xsi:type="dcterms:W3CDTF">2010-06-17T07:42:36Z</dcterms:modified>
</cp:coreProperties>
</file>