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4" r:id="rId7"/>
    <p:sldId id="262" r:id="rId8"/>
    <p:sldId id="260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#02 Inheritance and Polymorphism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 and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250030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3116"/>
            <a:ext cx="564832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“An </a:t>
            </a:r>
            <a:r>
              <a:rPr lang="en-US" i="1" dirty="0" smtClean="0"/>
              <a:t>interface is a contract that guarantees to a client how a class will behave”</a:t>
            </a:r>
          </a:p>
          <a:p>
            <a:endParaRPr lang="en-US" i="1" dirty="0" smtClean="0"/>
          </a:p>
          <a:p>
            <a:r>
              <a:rPr lang="en-US" dirty="0" smtClean="0"/>
              <a:t>A Class can implement more the one interface</a:t>
            </a:r>
          </a:p>
          <a:p>
            <a:r>
              <a:rPr lang="en-US" dirty="0" smtClean="0"/>
              <a:t>Interfaces can be extended and combined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5286388"/>
            <a:ext cx="2967818" cy="1104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 Vs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performs automatic garbage collection</a:t>
            </a:r>
          </a:p>
          <a:p>
            <a:pPr lvl="1"/>
            <a:r>
              <a:rPr lang="en-US" dirty="0" smtClean="0"/>
              <a:t>Collection/removing objects that are marked as garbage</a:t>
            </a:r>
          </a:p>
          <a:p>
            <a:pPr lvl="1"/>
            <a:r>
              <a:rPr lang="en-US" dirty="0" smtClean="0"/>
              <a:t>Object that no longer has a reference</a:t>
            </a:r>
          </a:p>
          <a:p>
            <a:pPr lvl="1"/>
            <a:r>
              <a:rPr lang="en-US" dirty="0" smtClean="0"/>
              <a:t>C# programmers don’t need to worry about explicitly reclaiming memory that has become garbage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95</Words>
  <Application>Microsoft Office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#02 Inheritance and Polymorphism</vt:lpstr>
      <vt:lpstr>Class</vt:lpstr>
      <vt:lpstr>Class Example and Visibility</vt:lpstr>
      <vt:lpstr>Interfaces</vt:lpstr>
      <vt:lpstr>Abstract Class</vt:lpstr>
      <vt:lpstr>Abstract Class Vs Interface</vt:lpstr>
      <vt:lpstr>Garbage Collector</vt:lpstr>
      <vt:lpstr>Use in our program</vt:lpstr>
      <vt:lpstr>Use in our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Class, Abstract Class and Interfaces</dc:title>
  <dc:creator>Martin</dc:creator>
  <cp:lastModifiedBy>Martin</cp:lastModifiedBy>
  <cp:revision>15</cp:revision>
  <dcterms:created xsi:type="dcterms:W3CDTF">2010-01-11T10:30:15Z</dcterms:created>
  <dcterms:modified xsi:type="dcterms:W3CDTF">2010-01-12T09:21:09Z</dcterms:modified>
</cp:coreProperties>
</file>