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04" autoAdjust="0"/>
  </p:normalViewPr>
  <p:slideViewPr>
    <p:cSldViewPr>
      <p:cViewPr varScale="1">
        <p:scale>
          <a:sx n="92" d="100"/>
          <a:sy n="92" d="100"/>
        </p:scale>
        <p:origin x="-21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1/17/2010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386</Words>
  <Application>Microsoft Office PowerPoint</Application>
  <PresentationFormat>Skærmshow (4:3)</PresentationFormat>
  <Paragraphs>59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26</cp:revision>
  <dcterms:created xsi:type="dcterms:W3CDTF">2010-01-11T10:30:15Z</dcterms:created>
  <dcterms:modified xsi:type="dcterms:W3CDTF">2010-01-17T16:19:47Z</dcterms:modified>
</cp:coreProperties>
</file>