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59" r:id="rId5"/>
    <p:sldId id="258" r:id="rId6"/>
    <p:sldId id="265" r:id="rId7"/>
    <p:sldId id="264" r:id="rId8"/>
    <p:sldId id="262" r:id="rId9"/>
    <p:sldId id="260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404" autoAdjust="0"/>
  </p:normalViewPr>
  <p:slideViewPr>
    <p:cSldViewPr>
      <p:cViewPr varScale="1">
        <p:scale>
          <a:sx n="76" d="100"/>
          <a:sy n="76" d="100"/>
        </p:scale>
        <p:origin x="-63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E125A-D55E-45C6-9A62-FE6830745A2A}" type="datetimeFigureOut">
              <a:rPr lang="en-US" smtClean="0"/>
              <a:pPr/>
              <a:t>1/19/2010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3390C7-C92A-440B-B67D-36FF6D2DBAF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 an explanation for the concepts class, abstract class and interface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Relevant theoretical decisions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are classes and objects and what is special for these concepts?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are visibility modifiers and how are they used in a program?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an interface and what is it used for?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an abstract class, when and how is it used?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garbage collection and what is the purpose for that?</a:t>
            </a:r>
            <a:endParaRPr 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390C7-C92A-440B-B67D-36FF6D2DBAF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It represents</a:t>
            </a:r>
            <a:r>
              <a:rPr lang="en-US" baseline="0" noProof="0" dirty="0" smtClean="0"/>
              <a:t> a concept upon which other classes can build their definitions.</a:t>
            </a:r>
            <a:endParaRPr lang="en-US" noProof="0" dirty="0" smtClean="0"/>
          </a:p>
          <a:p>
            <a:r>
              <a:rPr lang="en-US" noProof="0" dirty="0" err="1" smtClean="0"/>
              <a:t>Abstact</a:t>
            </a:r>
            <a:r>
              <a:rPr lang="en-US" noProof="0" dirty="0" smtClean="0"/>
              <a:t> methods are</a:t>
            </a:r>
            <a:r>
              <a:rPr lang="en-US" baseline="0" noProof="0" dirty="0" smtClean="0"/>
              <a:t> also used to define C# interface. Unlike interfaces an abstract class can contain methods that are not abstract it also can contain data declarations other than constants.</a:t>
            </a:r>
          </a:p>
          <a:p>
            <a:r>
              <a:rPr lang="en-US" baseline="0" noProof="0" dirty="0" smtClean="0"/>
              <a:t>Any class that contains abstract methods (unlike interfaces) must be declared as abstract.</a:t>
            </a:r>
          </a:p>
          <a:p>
            <a:r>
              <a:rPr lang="en-US" baseline="0" noProof="0" dirty="0" smtClean="0"/>
              <a:t>May contain a partial description that is inherited by all its descendants.</a:t>
            </a:r>
          </a:p>
          <a:p>
            <a:r>
              <a:rPr lang="en-US" baseline="0" noProof="0" dirty="0" smtClean="0"/>
              <a:t>The children must override all the parents abstract methods or the derived class will also be considered abstract.</a:t>
            </a:r>
          </a:p>
          <a:p>
            <a:r>
              <a:rPr lang="en-US" baseline="0" noProof="0" dirty="0" smtClean="0"/>
              <a:t>There are no restrictions where a abstract class is defined in the class hierarchy but usually they are </a:t>
            </a:r>
            <a:r>
              <a:rPr lang="en-US" baseline="0" noProof="0" dirty="0" err="1" smtClean="0"/>
              <a:t>locatede</a:t>
            </a:r>
            <a:r>
              <a:rPr lang="en-US" baseline="0" noProof="0" dirty="0" smtClean="0"/>
              <a:t> at the upper levels.</a:t>
            </a:r>
          </a:p>
          <a:p>
            <a:r>
              <a:rPr lang="en-US" baseline="0" noProof="0" dirty="0" smtClean="0"/>
              <a:t>An abstract method shouldn’t be modified as </a:t>
            </a:r>
            <a:r>
              <a:rPr lang="en-US" b="1" baseline="0" noProof="0" dirty="0" smtClean="0"/>
              <a:t>static </a:t>
            </a:r>
            <a:r>
              <a:rPr lang="en-US" b="0" baseline="0" noProof="0" dirty="0" smtClean="0"/>
              <a:t>because a static method can be invoked using the class name without declaring an object of the class. This is a contradiction because abstract methods have no implementation.</a:t>
            </a:r>
            <a:endParaRPr lang="en-US" baseline="0" noProof="0" dirty="0" smtClean="0"/>
          </a:p>
          <a:p>
            <a:r>
              <a:rPr lang="en-US" baseline="0" noProof="0" dirty="0" smtClean="0"/>
              <a:t>By using abstract classes wisely, code can be created flexible and is important in extensible software designs. </a:t>
            </a:r>
            <a:endParaRPr lang="en-US" noProof="0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390C7-C92A-440B-B67D-36FF6D2DBAF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#01 Class, Abstract Class and </a:t>
            </a:r>
            <a:r>
              <a:rPr lang="en-US" b="1" dirty="0" smtClean="0"/>
              <a:t>Interfaces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da-DK" dirty="0" smtClean="0"/>
              <a:t> i</a:t>
            </a:r>
            <a:r>
              <a:rPr lang="en-US" dirty="0" smtClean="0"/>
              <a:t>n our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Creating</a:t>
            </a:r>
            <a:r>
              <a:rPr lang="da-DK" dirty="0" smtClean="0"/>
              <a:t> </a:t>
            </a:r>
            <a:r>
              <a:rPr lang="da-DK" smtClean="0"/>
              <a:t>Objects</a:t>
            </a:r>
            <a:endParaRPr lang="da-D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Example and Visibility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TextBox 3"/>
          <p:cNvSpPr txBox="1"/>
          <p:nvPr/>
        </p:nvSpPr>
        <p:spPr>
          <a:xfrm>
            <a:off x="1500166" y="2500306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2143116"/>
            <a:ext cx="5648325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“An </a:t>
            </a:r>
            <a:r>
              <a:rPr lang="en-US" i="1" dirty="0" smtClean="0"/>
              <a:t>interface is a contract that guarantees to a client how a class will behave”</a:t>
            </a:r>
          </a:p>
          <a:p>
            <a:endParaRPr lang="en-US" i="1" dirty="0" smtClean="0"/>
          </a:p>
          <a:p>
            <a:r>
              <a:rPr lang="en-US" dirty="0" smtClean="0"/>
              <a:t>A Class can implement more the one interface</a:t>
            </a:r>
          </a:p>
          <a:p>
            <a:r>
              <a:rPr lang="en-US" dirty="0" smtClean="0"/>
              <a:t>Interfaces can be extended and combined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64" y="5286388"/>
            <a:ext cx="2967818" cy="1104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a-DK" dirty="0" err="1" smtClean="0"/>
              <a:t>Generic</a:t>
            </a:r>
            <a:r>
              <a:rPr lang="da-DK" dirty="0" smtClean="0"/>
              <a:t> </a:t>
            </a:r>
            <a:r>
              <a:rPr lang="da-DK" dirty="0" err="1" smtClean="0"/>
              <a:t>concept</a:t>
            </a:r>
            <a:r>
              <a:rPr lang="da-DK" dirty="0" smtClean="0"/>
              <a:t> in </a:t>
            </a:r>
            <a:r>
              <a:rPr lang="da-DK" dirty="0" err="1" smtClean="0"/>
              <a:t>class</a:t>
            </a:r>
            <a:r>
              <a:rPr lang="da-DK" dirty="0" smtClean="0"/>
              <a:t> </a:t>
            </a:r>
            <a:r>
              <a:rPr lang="da-DK" dirty="0" err="1" smtClean="0"/>
              <a:t>hierarchy</a:t>
            </a:r>
            <a:endParaRPr lang="da-DK" dirty="0" smtClean="0"/>
          </a:p>
          <a:p>
            <a:r>
              <a:rPr lang="da-DK" dirty="0" err="1" smtClean="0"/>
              <a:t>Cannot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instantiated</a:t>
            </a:r>
            <a:endParaRPr lang="da-DK" dirty="0" smtClean="0"/>
          </a:p>
          <a:p>
            <a:r>
              <a:rPr lang="da-DK" dirty="0" err="1" smtClean="0"/>
              <a:t>Usually</a:t>
            </a:r>
            <a:r>
              <a:rPr lang="da-DK" dirty="0" smtClean="0"/>
              <a:t> </a:t>
            </a:r>
            <a:r>
              <a:rPr lang="da-DK" dirty="0" err="1" smtClean="0"/>
              <a:t>contains</a:t>
            </a:r>
            <a:r>
              <a:rPr lang="da-DK" dirty="0" smtClean="0"/>
              <a:t> som </a:t>
            </a:r>
            <a:r>
              <a:rPr lang="da-DK" dirty="0" err="1" smtClean="0"/>
              <a:t>abstract</a:t>
            </a:r>
            <a:r>
              <a:rPr lang="da-DK" dirty="0" smtClean="0"/>
              <a:t> </a:t>
            </a:r>
            <a:r>
              <a:rPr lang="da-DK" dirty="0" err="1" smtClean="0"/>
              <a:t>methods</a:t>
            </a:r>
            <a:endParaRPr lang="da-DK" dirty="0" smtClean="0"/>
          </a:p>
          <a:p>
            <a:r>
              <a:rPr lang="da-DK" dirty="0" err="1" smtClean="0"/>
              <a:t>Class</a:t>
            </a:r>
            <a:r>
              <a:rPr lang="da-DK" dirty="0" smtClean="0"/>
              <a:t> is </a:t>
            </a:r>
            <a:r>
              <a:rPr lang="da-DK" dirty="0" err="1" smtClean="0"/>
              <a:t>declared</a:t>
            </a:r>
            <a:r>
              <a:rPr lang="da-DK" dirty="0" smtClean="0"/>
              <a:t> by </a:t>
            </a:r>
            <a:r>
              <a:rPr lang="da-DK" dirty="0" err="1" smtClean="0"/>
              <a:t>including</a:t>
            </a:r>
            <a:r>
              <a:rPr lang="da-DK" dirty="0" smtClean="0"/>
              <a:t> the </a:t>
            </a:r>
            <a:r>
              <a:rPr lang="da-DK" b="1" dirty="0" err="1" smtClean="0"/>
              <a:t>abstract</a:t>
            </a:r>
            <a:r>
              <a:rPr lang="da-DK" b="1" dirty="0" smtClean="0"/>
              <a:t> </a:t>
            </a:r>
            <a:r>
              <a:rPr lang="da-DK" dirty="0" err="1" smtClean="0"/>
              <a:t>modifier</a:t>
            </a:r>
            <a:r>
              <a:rPr lang="da-DK" dirty="0" smtClean="0"/>
              <a:t> in the </a:t>
            </a:r>
            <a:r>
              <a:rPr lang="da-DK" dirty="0" err="1" smtClean="0"/>
              <a:t>class</a:t>
            </a:r>
            <a:r>
              <a:rPr lang="da-DK" dirty="0" smtClean="0"/>
              <a:t> header</a:t>
            </a:r>
          </a:p>
          <a:p>
            <a:r>
              <a:rPr lang="da-DK" dirty="0" err="1" smtClean="0"/>
              <a:t>Used</a:t>
            </a:r>
            <a:r>
              <a:rPr lang="da-DK" dirty="0" smtClean="0"/>
              <a:t> to </a:t>
            </a:r>
            <a:r>
              <a:rPr lang="da-DK" dirty="0" err="1" smtClean="0"/>
              <a:t>declare</a:t>
            </a:r>
            <a:r>
              <a:rPr lang="da-DK" dirty="0" smtClean="0"/>
              <a:t> variables </a:t>
            </a:r>
            <a:r>
              <a:rPr lang="da-DK" dirty="0" err="1" smtClean="0"/>
              <a:t>that</a:t>
            </a:r>
            <a:r>
              <a:rPr lang="da-DK" dirty="0" smtClean="0"/>
              <a:t> is </a:t>
            </a:r>
            <a:r>
              <a:rPr lang="da-DK" dirty="0" err="1" smtClean="0"/>
              <a:t>generic</a:t>
            </a:r>
            <a:r>
              <a:rPr lang="da-DK" dirty="0" smtClean="0"/>
              <a:t> in all the </a:t>
            </a:r>
            <a:r>
              <a:rPr lang="da-DK" dirty="0" err="1" smtClean="0"/>
              <a:t>children</a:t>
            </a:r>
            <a:r>
              <a:rPr lang="da-DK" dirty="0" smtClean="0"/>
              <a:t> of the </a:t>
            </a:r>
            <a:r>
              <a:rPr lang="da-DK" dirty="0" err="1" smtClean="0"/>
              <a:t>class</a:t>
            </a:r>
            <a:endParaRPr lang="da-DK" dirty="0" smtClean="0"/>
          </a:p>
          <a:p>
            <a:r>
              <a:rPr lang="da-DK" dirty="0" err="1" smtClean="0"/>
              <a:t>Abstract</a:t>
            </a:r>
            <a:r>
              <a:rPr lang="da-DK" dirty="0" smtClean="0"/>
              <a:t> </a:t>
            </a:r>
            <a:r>
              <a:rPr lang="da-DK" dirty="0" err="1" smtClean="0"/>
              <a:t>methods</a:t>
            </a:r>
            <a:r>
              <a:rPr lang="da-DK" dirty="0" smtClean="0"/>
              <a:t> </a:t>
            </a:r>
            <a:r>
              <a:rPr lang="da-DK" dirty="0" err="1" smtClean="0"/>
              <a:t>used</a:t>
            </a:r>
            <a:r>
              <a:rPr lang="da-DK" dirty="0" smtClean="0"/>
              <a:t> in the </a:t>
            </a:r>
            <a:r>
              <a:rPr lang="da-DK" dirty="0" err="1" smtClean="0"/>
              <a:t>children</a:t>
            </a:r>
            <a:r>
              <a:rPr lang="da-DK" dirty="0" smtClean="0"/>
              <a:t> must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defined</a:t>
            </a:r>
            <a:r>
              <a:rPr lang="da-DK" dirty="0" smtClean="0"/>
              <a:t> in by </a:t>
            </a:r>
            <a:r>
              <a:rPr lang="da-DK" dirty="0" err="1" smtClean="0"/>
              <a:t>each</a:t>
            </a:r>
            <a:r>
              <a:rPr lang="da-DK" dirty="0" smtClean="0"/>
              <a:t> </a:t>
            </a:r>
            <a:r>
              <a:rPr lang="da-DK" dirty="0" err="1" smtClean="0"/>
              <a:t>child</a:t>
            </a:r>
            <a:endParaRPr lang="da-DK" dirty="0" smtClean="0"/>
          </a:p>
          <a:p>
            <a:r>
              <a:rPr lang="da-DK" dirty="0" err="1" smtClean="0"/>
              <a:t>Classes</a:t>
            </a:r>
            <a:r>
              <a:rPr lang="da-DK" dirty="0" smtClean="0"/>
              <a:t> </a:t>
            </a:r>
            <a:r>
              <a:rPr lang="da-DK" dirty="0" err="1" smtClean="0"/>
              <a:t>that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derived</a:t>
            </a:r>
            <a:r>
              <a:rPr lang="da-DK" dirty="0" smtClean="0"/>
              <a:t> from an </a:t>
            </a:r>
            <a:r>
              <a:rPr lang="da-DK" dirty="0" err="1" smtClean="0"/>
              <a:t>abstract</a:t>
            </a:r>
            <a:r>
              <a:rPr lang="da-DK" dirty="0" smtClean="0"/>
              <a:t> </a:t>
            </a:r>
            <a:r>
              <a:rPr lang="da-DK" dirty="0" err="1" smtClean="0"/>
              <a:t>parent</a:t>
            </a:r>
            <a:r>
              <a:rPr lang="da-DK" dirty="0" smtClean="0"/>
              <a:t> must </a:t>
            </a:r>
            <a:r>
              <a:rPr lang="da-DK" dirty="0" err="1" smtClean="0"/>
              <a:t>override</a:t>
            </a:r>
            <a:r>
              <a:rPr lang="da-DK" dirty="0" smtClean="0"/>
              <a:t> all of the </a:t>
            </a:r>
            <a:r>
              <a:rPr lang="da-DK" dirty="0" err="1" smtClean="0"/>
              <a:t>parents</a:t>
            </a:r>
            <a:r>
              <a:rPr lang="da-DK" dirty="0" smtClean="0"/>
              <a:t> </a:t>
            </a:r>
            <a:r>
              <a:rPr lang="da-DK" dirty="0" err="1" smtClean="0"/>
              <a:t>methods</a:t>
            </a:r>
            <a:r>
              <a:rPr lang="da-DK" dirty="0" smtClean="0"/>
              <a:t>. </a:t>
            </a:r>
          </a:p>
          <a:p>
            <a:endParaRPr lang="da-DK" dirty="0" smtClean="0"/>
          </a:p>
          <a:p>
            <a:endParaRPr lang="da-DK" dirty="0" smtClean="0"/>
          </a:p>
          <a:p>
            <a:endParaRPr lang="da-DK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Abstract</a:t>
            </a:r>
            <a:r>
              <a:rPr lang="da-DK" dirty="0" smtClean="0"/>
              <a:t> </a:t>
            </a:r>
            <a:r>
              <a:rPr lang="da-DK" dirty="0" err="1" smtClean="0"/>
              <a:t>class</a:t>
            </a:r>
            <a:r>
              <a:rPr lang="da-DK" dirty="0" smtClean="0"/>
              <a:t> </a:t>
            </a:r>
            <a:r>
              <a:rPr lang="da-DK" dirty="0" err="1" smtClean="0"/>
              <a:t>example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da-DK" dirty="0" err="1" smtClean="0"/>
              <a:t>abstract</a:t>
            </a:r>
            <a:r>
              <a:rPr lang="da-DK" dirty="0" smtClean="0"/>
              <a:t> public </a:t>
            </a:r>
            <a:r>
              <a:rPr lang="da-DK" dirty="0" err="1" smtClean="0"/>
              <a:t>class</a:t>
            </a:r>
            <a:r>
              <a:rPr lang="da-DK" dirty="0" smtClean="0"/>
              <a:t> </a:t>
            </a:r>
            <a:r>
              <a:rPr lang="da-DK" dirty="0" err="1" smtClean="0"/>
              <a:t>Control</a:t>
            </a:r>
            <a:endParaRPr lang="da-DK" dirty="0" smtClean="0"/>
          </a:p>
          <a:p>
            <a:pPr>
              <a:buNone/>
            </a:pPr>
            <a:r>
              <a:rPr lang="da-DK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da-DK" dirty="0" err="1" smtClean="0"/>
              <a:t>protected</a:t>
            </a:r>
            <a:r>
              <a:rPr lang="da-DK" dirty="0" smtClean="0"/>
              <a:t> </a:t>
            </a:r>
            <a:r>
              <a:rPr lang="da-DK" dirty="0" err="1" smtClean="0"/>
              <a:t>int</a:t>
            </a:r>
            <a:r>
              <a:rPr lang="da-DK" dirty="0" smtClean="0"/>
              <a:t> top;</a:t>
            </a:r>
          </a:p>
          <a:p>
            <a:pPr>
              <a:buNone/>
            </a:pPr>
            <a:r>
              <a:rPr lang="da-DK" dirty="0" smtClean="0"/>
              <a:t>	</a:t>
            </a:r>
            <a:r>
              <a:rPr lang="da-DK" dirty="0" err="1" smtClean="0"/>
              <a:t>protected</a:t>
            </a:r>
            <a:r>
              <a:rPr lang="da-DK" dirty="0" smtClean="0"/>
              <a:t> </a:t>
            </a:r>
            <a:r>
              <a:rPr lang="da-DK" dirty="0" err="1" smtClean="0"/>
              <a:t>int</a:t>
            </a:r>
            <a:r>
              <a:rPr lang="da-DK" dirty="0" smtClean="0"/>
              <a:t> </a:t>
            </a:r>
            <a:r>
              <a:rPr lang="da-DK" dirty="0" err="1" smtClean="0"/>
              <a:t>left</a:t>
            </a:r>
            <a:r>
              <a:rPr lang="da-DK" dirty="0" smtClean="0"/>
              <a:t>;</a:t>
            </a:r>
          </a:p>
          <a:p>
            <a:pPr lvl="2">
              <a:buNone/>
            </a:pPr>
            <a:r>
              <a:rPr lang="en-US" sz="2200" dirty="0" smtClean="0"/>
              <a:t>// constructor takes two integers to</a:t>
            </a:r>
          </a:p>
          <a:p>
            <a:pPr lvl="2">
              <a:buNone/>
            </a:pPr>
            <a:r>
              <a:rPr lang="en-US" sz="2200" dirty="0" smtClean="0"/>
              <a:t>// fix location on the console</a:t>
            </a:r>
          </a:p>
          <a:p>
            <a:pPr>
              <a:buNone/>
            </a:pPr>
            <a:r>
              <a:rPr lang="en-US" dirty="0" smtClean="0"/>
              <a:t>	protected Control(</a:t>
            </a:r>
            <a:r>
              <a:rPr lang="en-US" dirty="0" err="1" smtClean="0"/>
              <a:t>int</a:t>
            </a:r>
            <a:r>
              <a:rPr lang="en-US" dirty="0" smtClean="0"/>
              <a:t> top, </a:t>
            </a:r>
            <a:r>
              <a:rPr lang="en-US" dirty="0" err="1" smtClean="0"/>
              <a:t>int</a:t>
            </a:r>
            <a:r>
              <a:rPr lang="en-US" dirty="0" smtClean="0"/>
              <a:t> left)</a:t>
            </a:r>
          </a:p>
          <a:p>
            <a:pPr>
              <a:buNone/>
            </a:pPr>
            <a:r>
              <a:rPr lang="da-DK" dirty="0" smtClean="0"/>
              <a:t>	{</a:t>
            </a:r>
          </a:p>
          <a:p>
            <a:pPr>
              <a:buNone/>
            </a:pPr>
            <a:r>
              <a:rPr lang="da-DK" dirty="0" smtClean="0"/>
              <a:t>		</a:t>
            </a:r>
            <a:r>
              <a:rPr lang="da-DK" dirty="0" err="1" smtClean="0"/>
              <a:t>this.top</a:t>
            </a:r>
            <a:r>
              <a:rPr lang="da-DK" dirty="0" smtClean="0"/>
              <a:t> = top;</a:t>
            </a:r>
          </a:p>
          <a:p>
            <a:pPr>
              <a:buNone/>
            </a:pPr>
            <a:r>
              <a:rPr lang="da-DK" dirty="0" smtClean="0"/>
              <a:t>		</a:t>
            </a:r>
            <a:r>
              <a:rPr lang="da-DK" dirty="0" err="1" smtClean="0"/>
              <a:t>this.left</a:t>
            </a:r>
            <a:r>
              <a:rPr lang="da-DK" dirty="0" smtClean="0"/>
              <a:t> = </a:t>
            </a:r>
            <a:r>
              <a:rPr lang="da-DK" dirty="0" err="1" smtClean="0"/>
              <a:t>left</a:t>
            </a:r>
            <a:r>
              <a:rPr lang="da-DK" dirty="0" smtClean="0"/>
              <a:t>;</a:t>
            </a:r>
          </a:p>
          <a:p>
            <a:pPr>
              <a:buNone/>
            </a:pPr>
            <a:r>
              <a:rPr lang="da-DK" dirty="0" smtClean="0"/>
              <a:t>	}</a:t>
            </a:r>
          </a:p>
          <a:p>
            <a:pPr>
              <a:buNone/>
            </a:pPr>
            <a:r>
              <a:rPr lang="da-DK" dirty="0" smtClean="0"/>
              <a:t>		</a:t>
            </a:r>
            <a:r>
              <a:rPr lang="da-DK" dirty="0" err="1" smtClean="0"/>
              <a:t>abstract</a:t>
            </a:r>
            <a:r>
              <a:rPr lang="da-DK" dirty="0" smtClean="0"/>
              <a:t> public </a:t>
            </a:r>
            <a:r>
              <a:rPr lang="da-DK" dirty="0" err="1" smtClean="0"/>
              <a:t>void</a:t>
            </a:r>
            <a:r>
              <a:rPr lang="da-DK" dirty="0" smtClean="0"/>
              <a:t> </a:t>
            </a:r>
            <a:r>
              <a:rPr lang="da-DK" dirty="0" err="1" smtClean="0"/>
              <a:t>DrawWindow</a:t>
            </a:r>
            <a:r>
              <a:rPr lang="da-DK" dirty="0" smtClean="0"/>
              <a:t>( );</a:t>
            </a:r>
          </a:p>
          <a:p>
            <a:pPr>
              <a:buNone/>
            </a:pPr>
            <a:r>
              <a:rPr lang="da-DK" dirty="0" smtClean="0"/>
              <a:t>}</a:t>
            </a:r>
            <a:endParaRPr lang="da-DK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 Vs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Interfaces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very</a:t>
            </a:r>
            <a:r>
              <a:rPr lang="da-DK" dirty="0" smtClean="0"/>
              <a:t> </a:t>
            </a:r>
            <a:r>
              <a:rPr lang="da-DK" dirty="0" err="1" smtClean="0"/>
              <a:t>smiliar</a:t>
            </a:r>
            <a:r>
              <a:rPr lang="da-DK" dirty="0" smtClean="0"/>
              <a:t> to </a:t>
            </a:r>
            <a:r>
              <a:rPr lang="da-DK" dirty="0" err="1" smtClean="0"/>
              <a:t>abstract</a:t>
            </a:r>
            <a:r>
              <a:rPr lang="da-DK" dirty="0" smtClean="0"/>
              <a:t> </a:t>
            </a:r>
            <a:r>
              <a:rPr lang="da-DK" dirty="0" err="1" smtClean="0"/>
              <a:t>classes</a:t>
            </a:r>
            <a:endParaRPr lang="da-DK" dirty="0" smtClean="0"/>
          </a:p>
          <a:p>
            <a:r>
              <a:rPr lang="da-DK" dirty="0" smtClean="0"/>
              <a:t>Interfaces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used</a:t>
            </a:r>
            <a:r>
              <a:rPr lang="da-DK" dirty="0" smtClean="0"/>
              <a:t> </a:t>
            </a:r>
            <a:r>
              <a:rPr lang="da-DK" dirty="0" err="1" smtClean="0"/>
              <a:t>instead</a:t>
            </a:r>
            <a:r>
              <a:rPr lang="da-DK" dirty="0" smtClean="0"/>
              <a:t> of </a:t>
            </a:r>
            <a:r>
              <a:rPr lang="da-DK" dirty="0" err="1" smtClean="0"/>
              <a:t>abstract</a:t>
            </a:r>
            <a:r>
              <a:rPr lang="da-DK" dirty="0" smtClean="0"/>
              <a:t> </a:t>
            </a:r>
            <a:r>
              <a:rPr lang="da-DK" dirty="0" err="1" smtClean="0"/>
              <a:t>classes</a:t>
            </a:r>
            <a:r>
              <a:rPr lang="da-DK" dirty="0" smtClean="0"/>
              <a:t> </a:t>
            </a:r>
            <a:r>
              <a:rPr lang="da-DK" dirty="0" err="1" smtClean="0"/>
              <a:t>because</a:t>
            </a:r>
            <a:r>
              <a:rPr lang="da-DK" dirty="0" smtClean="0"/>
              <a:t> C# </a:t>
            </a:r>
            <a:r>
              <a:rPr lang="da-DK" dirty="0" err="1" smtClean="0"/>
              <a:t>doesn’t</a:t>
            </a:r>
            <a:r>
              <a:rPr lang="da-DK" dirty="0" smtClean="0"/>
              <a:t> </a:t>
            </a:r>
            <a:r>
              <a:rPr lang="da-DK" dirty="0" err="1" smtClean="0"/>
              <a:t>allow</a:t>
            </a:r>
            <a:r>
              <a:rPr lang="da-DK" dirty="0" smtClean="0"/>
              <a:t> </a:t>
            </a:r>
            <a:r>
              <a:rPr lang="da-DK" dirty="0" err="1" smtClean="0"/>
              <a:t>inheritance</a:t>
            </a:r>
            <a:r>
              <a:rPr lang="da-DK" dirty="0" smtClean="0"/>
              <a:t> from multiple </a:t>
            </a:r>
            <a:r>
              <a:rPr lang="da-DK" smtClean="0"/>
              <a:t>classes</a:t>
            </a:r>
            <a:endParaRPr lang="da-DK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 performs automatic garbage collection</a:t>
            </a:r>
          </a:p>
          <a:p>
            <a:pPr lvl="1"/>
            <a:r>
              <a:rPr lang="en-US" dirty="0" smtClean="0"/>
              <a:t>Collection/removing objects that are marked as garbage</a:t>
            </a:r>
          </a:p>
          <a:p>
            <a:pPr lvl="1"/>
            <a:r>
              <a:rPr lang="en-US" dirty="0" smtClean="0"/>
              <a:t>Object that no longer has a reference</a:t>
            </a:r>
          </a:p>
          <a:p>
            <a:pPr lvl="1"/>
            <a:r>
              <a:rPr lang="en-US" dirty="0" smtClean="0"/>
              <a:t>C# programmers don’t need to worry about explicitly reclaiming memory that has become garbage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da-DK" dirty="0" smtClean="0"/>
              <a:t> i</a:t>
            </a:r>
            <a:r>
              <a:rPr lang="en-US" dirty="0" smtClean="0"/>
              <a:t>n our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388</Words>
  <Application>Microsoft Office PowerPoint</Application>
  <PresentationFormat>Skærmshow (4:3)</PresentationFormat>
  <Paragraphs>60</Paragraphs>
  <Slides>10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10</vt:i4>
      </vt:variant>
    </vt:vector>
  </HeadingPairs>
  <TitlesOfParts>
    <vt:vector size="11" baseType="lpstr">
      <vt:lpstr>Office Theme</vt:lpstr>
      <vt:lpstr>#01 Class, Abstract Class and Interfaces</vt:lpstr>
      <vt:lpstr>Class</vt:lpstr>
      <vt:lpstr>Class Example and Visibility</vt:lpstr>
      <vt:lpstr>Interfaces</vt:lpstr>
      <vt:lpstr>Abstract Class</vt:lpstr>
      <vt:lpstr>Abstract class example</vt:lpstr>
      <vt:lpstr>Abstract Class Vs Interface</vt:lpstr>
      <vt:lpstr>Garbage Collector</vt:lpstr>
      <vt:lpstr>Use in our program</vt:lpstr>
      <vt:lpstr>Use in our program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#01 Class, Abstract Class and Interfaces</dc:title>
  <dc:creator>Martin</dc:creator>
  <cp:lastModifiedBy>Kalle</cp:lastModifiedBy>
  <cp:revision>27</cp:revision>
  <dcterms:created xsi:type="dcterms:W3CDTF">2010-01-11T10:30:15Z</dcterms:created>
  <dcterms:modified xsi:type="dcterms:W3CDTF">2010-01-19T14:15:38Z</dcterms:modified>
</cp:coreProperties>
</file>