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Personal\projectwork\AM24\report%20and%20docs\AM24Test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Personal\projectwork\AM24\report%20and%20docs\AM24Test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Personal\projectwork\AM24\report%20and%20docs\AM24Test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'Ark1'!$A$1</c:f>
              <c:strCache>
                <c:ptCount val="1"/>
                <c:pt idx="0">
                  <c:v>X/Y P=3x3</c:v>
                </c:pt>
              </c:strCache>
            </c:strRef>
          </c:tx>
          <c:cat>
            <c:strRef>
              <c:f>'Ark1'!$B$1:$W$1</c:f>
              <c:strCache>
                <c:ptCount val="22"/>
                <c:pt idx="0">
                  <c:v>1/19 Energy</c:v>
                </c:pt>
                <c:pt idx="1">
                  <c:v>1/19 Time</c:v>
                </c:pt>
                <c:pt idx="2">
                  <c:v>3/17 Energy</c:v>
                </c:pt>
                <c:pt idx="3">
                  <c:v>3/17 Time</c:v>
                </c:pt>
                <c:pt idx="4">
                  <c:v>5/15 Energy</c:v>
                </c:pt>
                <c:pt idx="5">
                  <c:v>5/15 Time</c:v>
                </c:pt>
                <c:pt idx="6">
                  <c:v>7/13 Energy</c:v>
                </c:pt>
                <c:pt idx="7">
                  <c:v>7/13 Time</c:v>
                </c:pt>
                <c:pt idx="8">
                  <c:v>9/11 Energy</c:v>
                </c:pt>
                <c:pt idx="9">
                  <c:v>9/11 Time</c:v>
                </c:pt>
                <c:pt idx="10">
                  <c:v>10/10 Energy</c:v>
                </c:pt>
                <c:pt idx="11">
                  <c:v>10/10 Time</c:v>
                </c:pt>
                <c:pt idx="12">
                  <c:v>11/9 Energy</c:v>
                </c:pt>
                <c:pt idx="13">
                  <c:v>11/9 Time</c:v>
                </c:pt>
                <c:pt idx="14">
                  <c:v>13/7 Energy</c:v>
                </c:pt>
                <c:pt idx="15">
                  <c:v>13/7 Time</c:v>
                </c:pt>
                <c:pt idx="16">
                  <c:v>15/5 Energy</c:v>
                </c:pt>
                <c:pt idx="17">
                  <c:v>15/5 Time</c:v>
                </c:pt>
                <c:pt idx="18">
                  <c:v>17/3 Energy</c:v>
                </c:pt>
                <c:pt idx="19">
                  <c:v>17/3 Time</c:v>
                </c:pt>
                <c:pt idx="20">
                  <c:v>19/1 Energy</c:v>
                </c:pt>
                <c:pt idx="21">
                  <c:v>19/1 Time</c:v>
                </c:pt>
              </c:strCache>
            </c:strRef>
          </c:cat>
          <c:val>
            <c:numRef>
              <c:f>'Ark1'!$B$11:$W$11</c:f>
              <c:numCache>
                <c:formatCode>General</c:formatCode>
                <c:ptCount val="22"/>
                <c:pt idx="0">
                  <c:v>271.14099999999996</c:v>
                </c:pt>
                <c:pt idx="1">
                  <c:v>20.956999999999987</c:v>
                </c:pt>
                <c:pt idx="2">
                  <c:v>231.54749999999999</c:v>
                </c:pt>
                <c:pt idx="3">
                  <c:v>8.6366666666666667</c:v>
                </c:pt>
                <c:pt idx="4">
                  <c:v>231.18928571428572</c:v>
                </c:pt>
                <c:pt idx="5">
                  <c:v>6.6285714285714263</c:v>
                </c:pt>
                <c:pt idx="6">
                  <c:v>263.48249999999985</c:v>
                </c:pt>
                <c:pt idx="7">
                  <c:v>6.5424999999999995</c:v>
                </c:pt>
                <c:pt idx="8">
                  <c:v>261.01</c:v>
                </c:pt>
                <c:pt idx="9">
                  <c:v>5.52</c:v>
                </c:pt>
                <c:pt idx="10">
                  <c:v>279.43099999999964</c:v>
                </c:pt>
                <c:pt idx="11">
                  <c:v>5.5079999999999965</c:v>
                </c:pt>
                <c:pt idx="12">
                  <c:v>301.88916666666671</c:v>
                </c:pt>
                <c:pt idx="13">
                  <c:v>5.7974999999999985</c:v>
                </c:pt>
                <c:pt idx="14">
                  <c:v>391.28071428571423</c:v>
                </c:pt>
                <c:pt idx="15">
                  <c:v>7.1757142857142853</c:v>
                </c:pt>
                <c:pt idx="16">
                  <c:v>511.9914285714284</c:v>
                </c:pt>
                <c:pt idx="17">
                  <c:v>9.5685714285714187</c:v>
                </c:pt>
                <c:pt idx="18">
                  <c:v>741.87071428571437</c:v>
                </c:pt>
                <c:pt idx="19">
                  <c:v>16.702142857142835</c:v>
                </c:pt>
                <c:pt idx="20">
                  <c:v>1304.2149999999999</c:v>
                </c:pt>
                <c:pt idx="21">
                  <c:v>45.297142857142852</c:v>
                </c:pt>
              </c:numCache>
            </c:numRef>
          </c:val>
        </c:ser>
        <c:axId val="34334208"/>
        <c:axId val="34335744"/>
      </c:barChart>
      <c:catAx>
        <c:axId val="34334208"/>
        <c:scaling>
          <c:orientation val="minMax"/>
        </c:scaling>
        <c:axPos val="b"/>
        <c:tickLblPos val="nextTo"/>
        <c:crossAx val="34335744"/>
        <c:crosses val="autoZero"/>
        <c:lblAlgn val="ctr"/>
        <c:lblOffset val="100"/>
      </c:catAx>
      <c:valAx>
        <c:axId val="34335744"/>
        <c:scaling>
          <c:orientation val="minMax"/>
        </c:scaling>
        <c:axPos val="l"/>
        <c:majorGridlines/>
        <c:numFmt formatCode="General" sourceLinked="1"/>
        <c:tickLblPos val="nextTo"/>
        <c:crossAx val="3433420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'Ark1'!$A$14</c:f>
              <c:strCache>
                <c:ptCount val="1"/>
                <c:pt idx="0">
                  <c:v>X/Y P=5x5</c:v>
                </c:pt>
              </c:strCache>
            </c:strRef>
          </c:tx>
          <c:cat>
            <c:strRef>
              <c:f>'Ark1'!$B$1:$W$1</c:f>
              <c:strCache>
                <c:ptCount val="22"/>
                <c:pt idx="0">
                  <c:v>1/19 Energy</c:v>
                </c:pt>
                <c:pt idx="1">
                  <c:v>1/19 Time</c:v>
                </c:pt>
                <c:pt idx="2">
                  <c:v>3/17 Energy</c:v>
                </c:pt>
                <c:pt idx="3">
                  <c:v>3/17 Time</c:v>
                </c:pt>
                <c:pt idx="4">
                  <c:v>5/15 Energy</c:v>
                </c:pt>
                <c:pt idx="5">
                  <c:v>5/15 Time</c:v>
                </c:pt>
                <c:pt idx="6">
                  <c:v>7/13 Energy</c:v>
                </c:pt>
                <c:pt idx="7">
                  <c:v>7/13 Time</c:v>
                </c:pt>
                <c:pt idx="8">
                  <c:v>9/11 Energy</c:v>
                </c:pt>
                <c:pt idx="9">
                  <c:v>9/11 Time</c:v>
                </c:pt>
                <c:pt idx="10">
                  <c:v>10/10 Energy</c:v>
                </c:pt>
                <c:pt idx="11">
                  <c:v>10/10 Time</c:v>
                </c:pt>
                <c:pt idx="12">
                  <c:v>11/9 Energy</c:v>
                </c:pt>
                <c:pt idx="13">
                  <c:v>11/9 Time</c:v>
                </c:pt>
                <c:pt idx="14">
                  <c:v>13/7 Energy</c:v>
                </c:pt>
                <c:pt idx="15">
                  <c:v>13/7 Time</c:v>
                </c:pt>
                <c:pt idx="16">
                  <c:v>15/5 Energy</c:v>
                </c:pt>
                <c:pt idx="17">
                  <c:v>15/5 Time</c:v>
                </c:pt>
                <c:pt idx="18">
                  <c:v>17/3 Energy</c:v>
                </c:pt>
                <c:pt idx="19">
                  <c:v>17/3 Time</c:v>
                </c:pt>
                <c:pt idx="20">
                  <c:v>19/1 Energy</c:v>
                </c:pt>
                <c:pt idx="21">
                  <c:v>19/1 Time</c:v>
                </c:pt>
              </c:strCache>
            </c:strRef>
          </c:cat>
          <c:val>
            <c:numRef>
              <c:f>'Ark1'!$B$23:$W$23</c:f>
              <c:numCache>
                <c:formatCode>General</c:formatCode>
                <c:ptCount val="22"/>
                <c:pt idx="0">
                  <c:v>290.6883333333335</c:v>
                </c:pt>
                <c:pt idx="1">
                  <c:v>18.903333333333304</c:v>
                </c:pt>
                <c:pt idx="2">
                  <c:v>262.00099999999981</c:v>
                </c:pt>
                <c:pt idx="3">
                  <c:v>9.3130000000000024</c:v>
                </c:pt>
                <c:pt idx="4">
                  <c:v>306.41874999999976</c:v>
                </c:pt>
                <c:pt idx="5">
                  <c:v>6.7362500000000027</c:v>
                </c:pt>
                <c:pt idx="6">
                  <c:v>341.29874999999964</c:v>
                </c:pt>
                <c:pt idx="7">
                  <c:v>6.17</c:v>
                </c:pt>
                <c:pt idx="8">
                  <c:v>418.75900000000001</c:v>
                </c:pt>
                <c:pt idx="9">
                  <c:v>6.8269999999999982</c:v>
                </c:pt>
                <c:pt idx="10">
                  <c:v>450.61666666666679</c:v>
                </c:pt>
                <c:pt idx="11">
                  <c:v>6.5766666666666689</c:v>
                </c:pt>
                <c:pt idx="12">
                  <c:v>555.45699999999965</c:v>
                </c:pt>
                <c:pt idx="13">
                  <c:v>8.31</c:v>
                </c:pt>
                <c:pt idx="14">
                  <c:v>744.0224999999997</c:v>
                </c:pt>
                <c:pt idx="15">
                  <c:v>11.391666666666673</c:v>
                </c:pt>
                <c:pt idx="16">
                  <c:v>838.19299999999998</c:v>
                </c:pt>
                <c:pt idx="17">
                  <c:v>11.335000000000004</c:v>
                </c:pt>
                <c:pt idx="18">
                  <c:v>1070.796</c:v>
                </c:pt>
                <c:pt idx="19">
                  <c:v>16.978999999999989</c:v>
                </c:pt>
                <c:pt idx="20">
                  <c:v>1445.6319999999998</c:v>
                </c:pt>
                <c:pt idx="21">
                  <c:v>43.821000000000005</c:v>
                </c:pt>
              </c:numCache>
            </c:numRef>
          </c:val>
        </c:ser>
        <c:axId val="39814656"/>
        <c:axId val="39818752"/>
      </c:barChart>
      <c:catAx>
        <c:axId val="39814656"/>
        <c:scaling>
          <c:orientation val="minMax"/>
        </c:scaling>
        <c:axPos val="b"/>
        <c:tickLblPos val="nextTo"/>
        <c:crossAx val="39818752"/>
        <c:crosses val="autoZero"/>
        <c:auto val="1"/>
        <c:lblAlgn val="ctr"/>
        <c:lblOffset val="100"/>
      </c:catAx>
      <c:valAx>
        <c:axId val="39818752"/>
        <c:scaling>
          <c:orientation val="minMax"/>
        </c:scaling>
        <c:axPos val="l"/>
        <c:majorGridlines/>
        <c:numFmt formatCode="General" sourceLinked="1"/>
        <c:tickLblPos val="nextTo"/>
        <c:crossAx val="398146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'Ark1'!$A$27</c:f>
              <c:strCache>
                <c:ptCount val="1"/>
                <c:pt idx="0">
                  <c:v>X/Y P=15x15</c:v>
                </c:pt>
              </c:strCache>
            </c:strRef>
          </c:tx>
          <c:cat>
            <c:strRef>
              <c:f>'Ark1'!$B$1:$W$1</c:f>
              <c:strCache>
                <c:ptCount val="22"/>
                <c:pt idx="0">
                  <c:v>1/19 Energy</c:v>
                </c:pt>
                <c:pt idx="1">
                  <c:v>1/19 Time</c:v>
                </c:pt>
                <c:pt idx="2">
                  <c:v>3/17 Energy</c:v>
                </c:pt>
                <c:pt idx="3">
                  <c:v>3/17 Time</c:v>
                </c:pt>
                <c:pt idx="4">
                  <c:v>5/15 Energy</c:v>
                </c:pt>
                <c:pt idx="5">
                  <c:v>5/15 Time</c:v>
                </c:pt>
                <c:pt idx="6">
                  <c:v>7/13 Energy</c:v>
                </c:pt>
                <c:pt idx="7">
                  <c:v>7/13 Time</c:v>
                </c:pt>
                <c:pt idx="8">
                  <c:v>9/11 Energy</c:v>
                </c:pt>
                <c:pt idx="9">
                  <c:v>9/11 Time</c:v>
                </c:pt>
                <c:pt idx="10">
                  <c:v>10/10 Energy</c:v>
                </c:pt>
                <c:pt idx="11">
                  <c:v>10/10 Time</c:v>
                </c:pt>
                <c:pt idx="12">
                  <c:v>11/9 Energy</c:v>
                </c:pt>
                <c:pt idx="13">
                  <c:v>11/9 Time</c:v>
                </c:pt>
                <c:pt idx="14">
                  <c:v>13/7 Energy</c:v>
                </c:pt>
                <c:pt idx="15">
                  <c:v>13/7 Time</c:v>
                </c:pt>
                <c:pt idx="16">
                  <c:v>15/5 Energy</c:v>
                </c:pt>
                <c:pt idx="17">
                  <c:v>15/5 Time</c:v>
                </c:pt>
                <c:pt idx="18">
                  <c:v>17/3 Energy</c:v>
                </c:pt>
                <c:pt idx="19">
                  <c:v>17/3 Time</c:v>
                </c:pt>
                <c:pt idx="20">
                  <c:v>19/1 Energy</c:v>
                </c:pt>
                <c:pt idx="21">
                  <c:v>19/1 Time</c:v>
                </c:pt>
              </c:strCache>
            </c:strRef>
          </c:cat>
          <c:val>
            <c:numRef>
              <c:f>'Ark1'!$B$36:$W$36</c:f>
              <c:numCache>
                <c:formatCode>General</c:formatCode>
                <c:ptCount val="22"/>
                <c:pt idx="0">
                  <c:v>274.11099999999999</c:v>
                </c:pt>
                <c:pt idx="1">
                  <c:v>12.627999999999998</c:v>
                </c:pt>
                <c:pt idx="2">
                  <c:v>382.66500000000002</c:v>
                </c:pt>
                <c:pt idx="3">
                  <c:v>7.9910000000000014</c:v>
                </c:pt>
                <c:pt idx="4">
                  <c:v>405.38083333333367</c:v>
                </c:pt>
                <c:pt idx="5">
                  <c:v>6.0649999999999977</c:v>
                </c:pt>
                <c:pt idx="6">
                  <c:v>586.73</c:v>
                </c:pt>
                <c:pt idx="7">
                  <c:v>7.3289999999999971</c:v>
                </c:pt>
                <c:pt idx="8">
                  <c:v>611.4880000000004</c:v>
                </c:pt>
                <c:pt idx="9">
                  <c:v>6.6839999999999975</c:v>
                </c:pt>
                <c:pt idx="10">
                  <c:v>689.755</c:v>
                </c:pt>
                <c:pt idx="11">
                  <c:v>7.2050000000000001</c:v>
                </c:pt>
                <c:pt idx="12">
                  <c:v>891.553</c:v>
                </c:pt>
                <c:pt idx="13">
                  <c:v>10.749000000000001</c:v>
                </c:pt>
                <c:pt idx="14">
                  <c:v>1027.4324999999999</c:v>
                </c:pt>
                <c:pt idx="15">
                  <c:v>10.37875</c:v>
                </c:pt>
                <c:pt idx="16">
                  <c:v>1218.6079999999999</c:v>
                </c:pt>
                <c:pt idx="17">
                  <c:v>15.268000000000001</c:v>
                </c:pt>
                <c:pt idx="18">
                  <c:v>1563.9449999999999</c:v>
                </c:pt>
                <c:pt idx="19">
                  <c:v>24.535</c:v>
                </c:pt>
                <c:pt idx="20">
                  <c:v>1628.8525</c:v>
                </c:pt>
                <c:pt idx="21">
                  <c:v>45.177500000000002</c:v>
                </c:pt>
              </c:numCache>
            </c:numRef>
          </c:val>
        </c:ser>
        <c:axId val="78116736"/>
        <c:axId val="78118272"/>
      </c:barChart>
      <c:catAx>
        <c:axId val="78116736"/>
        <c:scaling>
          <c:orientation val="minMax"/>
        </c:scaling>
        <c:axPos val="b"/>
        <c:tickLblPos val="nextTo"/>
        <c:crossAx val="78118272"/>
        <c:crosses val="autoZero"/>
        <c:auto val="1"/>
        <c:lblAlgn val="ctr"/>
        <c:lblOffset val="100"/>
      </c:catAx>
      <c:valAx>
        <c:axId val="78118272"/>
        <c:scaling>
          <c:orientation val="minMax"/>
        </c:scaling>
        <c:axPos val="l"/>
        <c:majorGridlines/>
        <c:numFmt formatCode="General" sourceLinked="1"/>
        <c:tickLblPos val="nextTo"/>
        <c:crossAx val="7811673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63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80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34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80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3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89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25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9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1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AM24 - Multi-Agent </a:t>
            </a:r>
            <a:r>
              <a:rPr lang="en-US" dirty="0"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Planet Exploration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1326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5" name="Chart 13"/>
          <p:cNvGraphicFramePr/>
          <p:nvPr/>
        </p:nvGraphicFramePr>
        <p:xfrm>
          <a:off x="1511935" y="2005757"/>
          <a:ext cx="6120130" cy="284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Explorer Agent</a:t>
            </a:r>
          </a:p>
          <a:p>
            <a:r>
              <a:rPr lang="en-US" dirty="0" smtClean="0"/>
              <a:t>Transporter Agent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9791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Assignment</a:t>
            </a:r>
          </a:p>
          <a:p>
            <a:r>
              <a:rPr lang="sv-SE" dirty="0" smtClean="0"/>
              <a:t>The Agent Software Demonstration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design of the agent system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Explorer</a:t>
            </a:r>
          </a:p>
          <a:p>
            <a:pPr lvl="1"/>
            <a:r>
              <a:rPr lang="en-US" dirty="0" smtClean="0"/>
              <a:t>Transporter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Explorer Agent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Behaviors</a:t>
            </a:r>
          </a:p>
          <a:p>
            <a:r>
              <a:rPr lang="sv-SE" dirty="0" smtClean="0"/>
              <a:t>Queue</a:t>
            </a:r>
          </a:p>
          <a:p>
            <a:endParaRPr lang="da-DK" dirty="0"/>
          </a:p>
        </p:txBody>
      </p:sp>
      <p:pic>
        <p:nvPicPr>
          <p:cNvPr id="4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4391173" cy="43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Explorer Agent Cont.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Perception method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Transporter Agent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Moving</a:t>
            </a:r>
          </a:p>
          <a:p>
            <a:r>
              <a:rPr lang="sv-SE" dirty="0" smtClean="0"/>
              <a:t>Job decision</a:t>
            </a:r>
          </a:p>
          <a:p>
            <a:r>
              <a:rPr lang="sv-SE" dirty="0" smtClean="0"/>
              <a:t>Energy usage</a:t>
            </a:r>
          </a:p>
          <a:p>
            <a:r>
              <a:rPr lang="sv-SE" dirty="0" smtClean="0"/>
              <a:t>Messaging</a:t>
            </a:r>
            <a:endParaRPr lang="da-DK" dirty="0"/>
          </a:p>
        </p:txBody>
      </p:sp>
      <p:pic>
        <p:nvPicPr>
          <p:cNvPr id="5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20888"/>
            <a:ext cx="2207121" cy="372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Experiments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 base ”competitive” mode</a:t>
            </a:r>
            <a:endParaRPr lang="da-DK" dirty="0"/>
          </a:p>
        </p:txBody>
      </p:sp>
      <p:graphicFrame>
        <p:nvGraphicFramePr>
          <p:cNvPr id="5" name="Chart 11"/>
          <p:cNvGraphicFramePr/>
          <p:nvPr/>
        </p:nvGraphicFramePr>
        <p:xfrm>
          <a:off x="1475656" y="2204864"/>
          <a:ext cx="6120130" cy="2950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5" name="Chart 12"/>
          <p:cNvGraphicFramePr/>
          <p:nvPr/>
        </p:nvGraphicFramePr>
        <p:xfrm>
          <a:off x="1511935" y="2071119"/>
          <a:ext cx="6120130" cy="271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Skærmshow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AM24 - Multi-Agent Systems</vt:lpstr>
      <vt:lpstr>Agenda</vt:lpstr>
      <vt:lpstr>Introduction</vt:lpstr>
      <vt:lpstr>Design</vt:lpstr>
      <vt:lpstr>Explorer Agent</vt:lpstr>
      <vt:lpstr>Explorer Agent Cont.</vt:lpstr>
      <vt:lpstr>Transporter Agent</vt:lpstr>
      <vt:lpstr>Experiments</vt:lpstr>
      <vt:lpstr>Dias nummer 9</vt:lpstr>
      <vt:lpstr>Dias nummer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AM24 - Multi-Agent Systems</dc:title>
  <dc:creator>Martin</dc:creator>
  <cp:lastModifiedBy>Kalle</cp:lastModifiedBy>
  <cp:revision>6</cp:revision>
  <dcterms:created xsi:type="dcterms:W3CDTF">2010-08-12T17:39:12Z</dcterms:created>
  <dcterms:modified xsi:type="dcterms:W3CDTF">2010-08-12T18:19:02Z</dcterms:modified>
</cp:coreProperties>
</file>