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67" autoAdjust="0"/>
  </p:normalViewPr>
  <p:slideViewPr>
    <p:cSldViewPr>
      <p:cViewPr varScale="1">
        <p:scale>
          <a:sx n="98" d="100"/>
          <a:sy n="98" d="100"/>
        </p:scale>
        <p:origin x="-20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043F3-DC44-4CC8-A11D-CDB7A8DD7CEA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41E5-9E5E-46A0-9578-2DC388B5496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2/10/2010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Grp1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Subtask 5 - </a:t>
            </a:r>
            <a:r>
              <a:rPr lang="en-US" b="1" dirty="0" smtClean="0"/>
              <a:t>Sorting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Task description</a:t>
            </a:r>
          </a:p>
          <a:p>
            <a:pPr lvl="1"/>
            <a:r>
              <a:rPr lang="en-US" dirty="0" smtClean="0"/>
              <a:t>Everybody knows that washing black and white together is a bad idea, but there are a lot more criteria to consider, to prepare a wash</a:t>
            </a:r>
          </a:p>
          <a:p>
            <a:pPr lvl="1"/>
            <a:r>
              <a:rPr lang="en-US" dirty="0" smtClean="0"/>
              <a:t>Appropriate colors for joint was</a:t>
            </a:r>
          </a:p>
          <a:p>
            <a:pPr lvl="1"/>
            <a:r>
              <a:rPr lang="en-US" dirty="0" smtClean="0"/>
              <a:t>Washing conditions –e.g. temperature, centrifugation, spinning speed, drying</a:t>
            </a:r>
          </a:p>
          <a:p>
            <a:pPr lvl="1"/>
            <a:r>
              <a:rPr lang="en-US" dirty="0" smtClean="0"/>
              <a:t>The appropriate amount of laundry should be prepared in piles or containers, which correspond to the load size of a washing machine</a:t>
            </a:r>
          </a:p>
          <a:p>
            <a:pPr lvl="1"/>
            <a:r>
              <a:rPr lang="en-US" dirty="0" smtClean="0"/>
              <a:t>When elders move in their clothes will be tagged (subtask 6), but the washing recipes of each item should also be registered</a:t>
            </a:r>
          </a:p>
          <a:p>
            <a:pPr lvl="1"/>
            <a:r>
              <a:rPr lang="en-US" dirty="0" smtClean="0"/>
              <a:t>That task should be simple for the staff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Together with group of subtask 6 create an easy an </a:t>
            </a:r>
            <a:r>
              <a:rPr lang="en-US" dirty="0" err="1" smtClean="0"/>
              <a:t>appropriateinterface</a:t>
            </a:r>
            <a:r>
              <a:rPr lang="en-US" dirty="0" smtClean="0"/>
              <a:t> for registering clothes and washing recipes</a:t>
            </a:r>
          </a:p>
          <a:p>
            <a:pPr lvl="1"/>
            <a:r>
              <a:rPr lang="en-US" dirty="0" smtClean="0"/>
              <a:t>Control criteria for the robot arm in subtask 4</a:t>
            </a:r>
          </a:p>
          <a:p>
            <a:pPr lvl="1"/>
            <a:r>
              <a:rPr lang="en-US" dirty="0" smtClean="0"/>
              <a:t>Close collaboration with subtask 4 and 6</a:t>
            </a:r>
          </a:p>
          <a:p>
            <a:pPr lvl="1"/>
            <a:r>
              <a:rPr lang="en-US" dirty="0" smtClean="0"/>
              <a:t>Perhaps some “untagged” clothes </a:t>
            </a:r>
            <a:r>
              <a:rPr lang="en-US" dirty="0" err="1" smtClean="0"/>
              <a:t>shouldbe</a:t>
            </a:r>
            <a:r>
              <a:rPr lang="en-US" dirty="0" smtClean="0"/>
              <a:t> put in washing bags?</a:t>
            </a:r>
          </a:p>
          <a:p>
            <a:r>
              <a:rPr lang="en-US" dirty="0" smtClean="0"/>
              <a:t>Technologies available</a:t>
            </a:r>
          </a:p>
          <a:p>
            <a:r>
              <a:rPr lang="en-US" dirty="0" smtClean="0"/>
              <a:t>Supervision support</a:t>
            </a:r>
          </a:p>
          <a:p>
            <a:pPr lvl="1"/>
            <a:r>
              <a:rPr lang="en-US" dirty="0" smtClean="0"/>
              <a:t>RSD general supervisors (Kasper, </a:t>
            </a:r>
            <a:r>
              <a:rPr lang="en-US" dirty="0" err="1" smtClean="0"/>
              <a:t>Bjørn</a:t>
            </a:r>
            <a:r>
              <a:rPr lang="en-US" dirty="0" smtClean="0"/>
              <a:t>, and Pedro)</a:t>
            </a:r>
          </a:p>
          <a:p>
            <a:pPr lvl="1"/>
            <a:r>
              <a:rPr lang="en-US" dirty="0" smtClean="0"/>
              <a:t>Spring 2010Robot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Subtask 5 – </a:t>
            </a:r>
            <a:r>
              <a:rPr lang="en-US" b="1" dirty="0" smtClean="0"/>
              <a:t>Information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Owner</a:t>
            </a:r>
          </a:p>
          <a:p>
            <a:r>
              <a:rPr lang="en-US" dirty="0" smtClean="0"/>
              <a:t>Item/Color/Material</a:t>
            </a:r>
          </a:p>
          <a:p>
            <a:r>
              <a:rPr lang="en-US" dirty="0" smtClean="0"/>
              <a:t>Washing temperature</a:t>
            </a:r>
          </a:p>
          <a:p>
            <a:r>
              <a:rPr lang="en-US" dirty="0" smtClean="0"/>
              <a:t>Laundry </a:t>
            </a:r>
            <a:r>
              <a:rPr lang="en-US" dirty="0" smtClean="0"/>
              <a:t>detergent/Washing recipe </a:t>
            </a:r>
            <a:endParaRPr lang="en-US" dirty="0" smtClean="0"/>
          </a:p>
          <a:p>
            <a:r>
              <a:rPr lang="en-US" dirty="0" smtClean="0"/>
              <a:t>Bundled clothes (laundry net)</a:t>
            </a:r>
          </a:p>
          <a:p>
            <a:r>
              <a:rPr lang="en-US" dirty="0" smtClean="0"/>
              <a:t>Number of laundry machine available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Information (subtask 4 and 6)</a:t>
            </a:r>
          </a:p>
          <a:p>
            <a:r>
              <a:rPr lang="en-US" dirty="0" smtClean="0"/>
              <a:t>Create database of clothes</a:t>
            </a:r>
          </a:p>
          <a:p>
            <a:r>
              <a:rPr lang="en-US" dirty="0" smtClean="0"/>
              <a:t>Interface to register clothes</a:t>
            </a:r>
          </a:p>
          <a:p>
            <a:r>
              <a:rPr lang="en-US" dirty="0" smtClean="0"/>
              <a:t>Communication with other subtask</a:t>
            </a:r>
          </a:p>
          <a:p>
            <a:pPr lvl="1"/>
            <a:r>
              <a:rPr lang="en-US" dirty="0" smtClean="0"/>
              <a:t>Using Serial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Lan</a:t>
            </a:r>
            <a:endParaRPr lang="en-US" dirty="0" smtClean="0"/>
          </a:p>
          <a:p>
            <a:pPr lvl="1"/>
            <a:r>
              <a:rPr lang="en-US" dirty="0" smtClean="0"/>
              <a:t>Using CAN</a:t>
            </a:r>
          </a:p>
          <a:p>
            <a:r>
              <a:rPr lang="en-US" dirty="0" smtClean="0"/>
              <a:t>Make our own Protocol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Collect sorting criteria</a:t>
            </a:r>
          </a:p>
          <a:p>
            <a:r>
              <a:rPr lang="en-US" dirty="0" smtClean="0"/>
              <a:t>Maybe Web App</a:t>
            </a:r>
          </a:p>
          <a:p>
            <a:r>
              <a:rPr lang="en-US" dirty="0" smtClean="0"/>
              <a:t>Java or C#</a:t>
            </a:r>
          </a:p>
          <a:p>
            <a:r>
              <a:rPr lang="en-US" dirty="0" smtClean="0"/>
              <a:t>Swing or Windows Forms</a:t>
            </a:r>
          </a:p>
          <a:p>
            <a:r>
              <a:rPr lang="en-US" dirty="0" smtClean="0"/>
              <a:t>Xml or SQL or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err="1" smtClean="0"/>
              <a:t>Rmi</a:t>
            </a:r>
            <a:r>
              <a:rPr lang="en-US" dirty="0" smtClean="0"/>
              <a:t> or C# alternative</a:t>
            </a:r>
          </a:p>
          <a:p>
            <a:r>
              <a:rPr lang="en-US" dirty="0" smtClean="0"/>
              <a:t>To Do List</a:t>
            </a:r>
          </a:p>
          <a:p>
            <a:pPr lvl="1"/>
            <a:r>
              <a:rPr lang="en-US" dirty="0" smtClean="0"/>
              <a:t>Give task to robots or other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267</Words>
  <Application>Microsoft Office PowerPoint</Application>
  <PresentationFormat>Skærmshow (4:3)</PresentationFormat>
  <Paragraphs>50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Office Theme</vt:lpstr>
      <vt:lpstr>Grp1</vt:lpstr>
      <vt:lpstr>Subtask 5 - Sorting criteria</vt:lpstr>
      <vt:lpstr>Subtask 5 – Information needed</vt:lpstr>
      <vt:lpstr>Solution</vt:lpstr>
      <vt:lpstr>Solution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59</cp:revision>
  <dcterms:created xsi:type="dcterms:W3CDTF">2010-01-11T10:30:15Z</dcterms:created>
  <dcterms:modified xsi:type="dcterms:W3CDTF">2010-02-10T08:16:42Z</dcterms:modified>
</cp:coreProperties>
</file>