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9" r:id="rId5"/>
    <p:sldId id="258" r:id="rId6"/>
    <p:sldId id="264" r:id="rId7"/>
    <p:sldId id="268" r:id="rId8"/>
    <p:sldId id="267"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05" autoAdjust="0"/>
    <p:restoredTop sz="71515"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IEnumerable and ICollection, whose implementation provides you with standard ways to interact with </a:t>
            </a:r>
            <a:r>
              <a:rPr lang="en-US" sz="1200" kern="1200" baseline="0" dirty="0" smtClean="0">
                <a:solidFill>
                  <a:schemeClr val="tx1"/>
                </a:solidFill>
                <a:latin typeface="+mn-lt"/>
                <a:ea typeface="+mn-ea"/>
                <a:cs typeface="+mn-cs"/>
              </a:rPr>
              <a:t>array, collection and data to compare and control.</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generic type declares </a:t>
            </a:r>
            <a:r>
              <a:rPr lang="en-US" i="1" dirty="0" smtClean="0"/>
              <a:t>generic parameters</a:t>
            </a:r>
            <a:r>
              <a:rPr lang="en-US" dirty="0" smtClean="0"/>
              <a:t>—placeholder types to be filled in by the consumer of the generic type, which supplies the </a:t>
            </a:r>
            <a:r>
              <a:rPr lang="en-US" i="1" dirty="0" smtClean="0"/>
              <a:t>generic arguments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generic type Stack&lt;T&gt;, designed to stack instances of type</a:t>
            </a:r>
            <a:r>
              <a:rPr lang="en-US" baseline="0" dirty="0" smtClean="0"/>
              <a:t> </a:t>
            </a:r>
            <a:r>
              <a:rPr lang="en-US" dirty="0" smtClean="0"/>
              <a:t>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Stack&lt;T&gt; declares a single generic parameter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exist to write code that is reusable across different types. Suppose we need a stack of integers, but we don't have generic types. We would have two options. The first and most primitive solution is to copy code from an existing stack implementation, changing the name of the type and the element type to match our specific element type.</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List, Dictionary, Sorted Dictionary, Queue and Stack</a:t>
            </a:r>
          </a:p>
          <a:p>
            <a:r>
              <a:rPr lang="en-US" dirty="0" smtClean="0"/>
              <a:t>Interfaces </a:t>
            </a:r>
            <a:r>
              <a:rPr lang="en-US" dirty="0" smtClean="0"/>
              <a:t>IEnumerable</a:t>
            </a:r>
            <a:r>
              <a:rPr lang="en-US" dirty="0" smtClean="0"/>
              <a:t>,</a:t>
            </a:r>
            <a:r>
              <a:rPr lang="en-US" dirty="0" smtClean="0"/>
              <a:t> ICollection and </a:t>
            </a:r>
            <a:r>
              <a:rPr lang="da-DK" dirty="0" smtClean="0"/>
              <a:t>IComparable</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 types</a:t>
            </a:r>
            <a:endParaRPr lang="en-US" dirty="0"/>
          </a:p>
        </p:txBody>
      </p:sp>
      <p:sp>
        <p:nvSpPr>
          <p:cNvPr id="3" name="Content Placeholder 2"/>
          <p:cNvSpPr>
            <a:spLocks noGrp="1"/>
          </p:cNvSpPr>
          <p:nvPr>
            <p:ph idx="1"/>
          </p:nvPr>
        </p:nvSpPr>
        <p:spPr/>
        <p:txBody>
          <a:bodyPr/>
          <a:lstStyle/>
          <a:p>
            <a:r>
              <a:rPr lang="en-US" dirty="0" smtClean="0"/>
              <a:t>Generic Parameter is a type placeholder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2214546" y="2357430"/>
            <a:ext cx="4476750" cy="2933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906</Words>
  <Application>Microsoft Office PowerPoint</Application>
  <PresentationFormat>Skærmshow (4:3)</PresentationFormat>
  <Paragraphs>104</Paragraphs>
  <Slides>11</Slides>
  <Notes>8</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#03 Arrays and Collections</vt:lpstr>
      <vt:lpstr>.Net Framework and Arrays</vt:lpstr>
      <vt:lpstr>Array</vt:lpstr>
      <vt:lpstr>List</vt:lpstr>
      <vt:lpstr>List</vt:lpstr>
      <vt:lpstr>Collections</vt:lpstr>
      <vt:lpstr>Foreach</vt:lpstr>
      <vt:lpstr>Generic types</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96</cp:revision>
  <dcterms:created xsi:type="dcterms:W3CDTF">2010-01-11T10:30:15Z</dcterms:created>
  <dcterms:modified xsi:type="dcterms:W3CDTF">2010-01-19T13:53:21Z</dcterms:modified>
</cp:coreProperties>
</file>