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Management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/>
              <a:t>Twitter</a:t>
            </a:r>
          </a:p>
          <a:p>
            <a:pPr lvl="1"/>
            <a:r>
              <a:rPr lang="en-US" dirty="0" smtClean="0"/>
              <a:t>Tweets</a:t>
            </a:r>
            <a:endParaRPr lang="en-US" dirty="0"/>
          </a:p>
          <a:p>
            <a:r>
              <a:rPr lang="en-US" dirty="0" smtClean="0"/>
              <a:t>Small Messages</a:t>
            </a:r>
          </a:p>
          <a:p>
            <a:pPr lvl="1"/>
            <a:r>
              <a:rPr lang="en-US" dirty="0" smtClean="0"/>
              <a:t>Natural Language Processing (AI)</a:t>
            </a:r>
          </a:p>
          <a:p>
            <a:pPr lvl="1"/>
            <a:r>
              <a:rPr lang="en-US" dirty="0" smtClean="0"/>
              <a:t>Search, Patterns (</a:t>
            </a:r>
            <a:r>
              <a:rPr lang="en-US" dirty="0" err="1" smtClean="0"/>
              <a:t>Reg</a:t>
            </a:r>
            <a:r>
              <a:rPr lang="en-US" dirty="0" smtClean="0"/>
              <a:t> Ex)</a:t>
            </a:r>
          </a:p>
          <a:p>
            <a:pPr lvl="1"/>
            <a:r>
              <a:rPr lang="en-US" dirty="0" smtClean="0"/>
              <a:t>Trends, Pattern recognition, Early Warning System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 Consist of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Limits to Twitter API</a:t>
            </a:r>
          </a:p>
          <a:p>
            <a:r>
              <a:rPr lang="en-US" dirty="0" smtClean="0"/>
              <a:t>Crawling Twitter</a:t>
            </a:r>
          </a:p>
          <a:p>
            <a:pPr lvl="1"/>
            <a:r>
              <a:rPr lang="en-US" dirty="0" smtClean="0"/>
              <a:t>Web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8953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Kontortema</vt:lpstr>
      <vt:lpstr>Project Introduction</vt:lpstr>
      <vt:lpstr>A Tweet Consist of</vt:lpstr>
      <vt:lpstr>Gathering and Limitations</vt:lpstr>
      <vt:lpstr>Gathering and Limitations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14</cp:revision>
  <dcterms:created xsi:type="dcterms:W3CDTF">2010-04-21T10:20:37Z</dcterms:created>
  <dcterms:modified xsi:type="dcterms:W3CDTF">2010-08-25T00:37:45Z</dcterms:modified>
</cp:coreProperties>
</file>