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9" r:id="rId5"/>
    <p:sldId id="258" r:id="rId6"/>
    <p:sldId id="264" r:id="rId7"/>
    <p:sldId id="262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32" autoAdjust="0"/>
  </p:normalViewPr>
  <p:slideViewPr>
    <p:cSldViewPr>
      <p:cViewPr varScale="1">
        <p:scale>
          <a:sx n="96" d="100"/>
          <a:sy n="96" d="100"/>
        </p:scale>
        <p:origin x="-90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043F3-DC44-4CC8-A11D-CDB7A8DD7CEA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341E5-9E5E-46A0-9578-2DC388B5496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file I/O, object streams and exceptions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purpose of data files and how is it used in a C# program?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some common file types used for storing data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can you store and load objects on files?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exception handling?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it necessary to handle exceptions in a C# program?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difference of caught and uncaught exception?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can exception in a C# program be handled?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41E5-9E5E-46A0-9578-2DC388B5496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noProof="0" dirty="0" smtClean="0"/>
              <a:t>File</a:t>
            </a:r>
            <a:r>
              <a:rPr lang="en-US" baseline="0" noProof="0" dirty="0" smtClean="0"/>
              <a:t>s are a necessity when data needs to be saved, because of either moving of data or storage of data when a program is closed.</a:t>
            </a:r>
          </a:p>
          <a:p>
            <a:endParaRPr lang="en-US" baseline="0" noProof="0" dirty="0" smtClean="0"/>
          </a:p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Arial" pitchFamily="34" charset="0"/>
              <a:buChar char="•"/>
            </a:pPr>
            <a:r>
              <a:rPr lang="en-US" sz="1200" dirty="0" smtClean="0"/>
              <a:t>A </a:t>
            </a:r>
            <a:r>
              <a:rPr lang="en-US" sz="1200" i="1" dirty="0" smtClean="0"/>
              <a:t>stream</a:t>
            </a:r>
            <a:r>
              <a:rPr lang="en-US" sz="1200" dirty="0" smtClean="0"/>
              <a:t> is a sequence of bytes that flow from a source to a destination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Arial" pitchFamily="34" charset="0"/>
              <a:buChar char="•"/>
            </a:pPr>
            <a:r>
              <a:rPr lang="en-US" sz="1200" dirty="0" smtClean="0"/>
              <a:t>In a program, we read information from an input stream and write information to an output stream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Arial" pitchFamily="34" charset="0"/>
              <a:buChar char="•"/>
            </a:pPr>
            <a:r>
              <a:rPr lang="en-US" sz="1200" dirty="0" smtClean="0"/>
              <a:t>A program can manage multiple streams simultaneously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Arial" pitchFamily="34" charset="0"/>
              <a:buChar char="•"/>
            </a:pPr>
            <a:r>
              <a:rPr lang="en-US" sz="1200" baseline="0" noProof="0" dirty="0" smtClean="0"/>
              <a:t>Example of a stream are </a:t>
            </a:r>
            <a:r>
              <a:rPr lang="en-US" sz="1200" baseline="0" noProof="0" dirty="0" err="1" smtClean="0"/>
              <a:t>Console.In</a:t>
            </a:r>
            <a:r>
              <a:rPr lang="en-US" sz="1200" baseline="0" noProof="0" dirty="0" smtClean="0"/>
              <a:t> , </a:t>
            </a:r>
            <a:r>
              <a:rPr lang="en-US" sz="1200" baseline="0" noProof="0" dirty="0" err="1" smtClean="0"/>
              <a:t>Console.Out</a:t>
            </a:r>
            <a:r>
              <a:rPr lang="en-US" sz="1200" baseline="0" noProof="0" dirty="0" smtClean="0"/>
              <a:t> , </a:t>
            </a:r>
            <a:r>
              <a:rPr lang="en-US" sz="1200" baseline="0" noProof="0" dirty="0" err="1" smtClean="0"/>
              <a:t>Console.Error</a:t>
            </a:r>
            <a:endParaRPr lang="en-US" baseline="0" noProof="0" dirty="0" smtClean="0"/>
          </a:p>
          <a:p>
            <a:endParaRPr lang="en-US" baseline="0" noProof="0" dirty="0" smtClean="0"/>
          </a:p>
          <a:p>
            <a:endParaRPr lang="en-US" baseline="0" noProof="0" dirty="0" smtClean="0"/>
          </a:p>
          <a:p>
            <a:pPr>
              <a:buFont typeface="Arial" pitchFamily="34" charset="0"/>
              <a:buChar char="•"/>
            </a:pPr>
            <a:r>
              <a:rPr lang="en-US" baseline="0" noProof="0" dirty="0" smtClean="0"/>
              <a:t>Common or known file types/extensions, are i.e. .txt a file that is formatted for viewing in a typical text editor, that it’s using </a:t>
            </a:r>
            <a:r>
              <a:rPr lang="en-US" baseline="0" noProof="0" dirty="0" err="1" smtClean="0"/>
              <a:t>som</a:t>
            </a:r>
            <a:r>
              <a:rPr lang="en-US" baseline="0" noProof="0" dirty="0" smtClean="0"/>
              <a:t> known encoding formats such as </a:t>
            </a:r>
            <a:r>
              <a:rPr lang="en-US" baseline="0" noProof="0" dirty="0" err="1" smtClean="0"/>
              <a:t>ansi</a:t>
            </a:r>
            <a:r>
              <a:rPr lang="en-US" baseline="0" noProof="0" dirty="0" smtClean="0"/>
              <a:t>.  </a:t>
            </a: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41E5-9E5E-46A0-9578-2DC388B5496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 handles</a:t>
            </a:r>
            <a:r>
              <a:rPr lang="en-US" baseline="0" dirty="0" smtClean="0"/>
              <a:t> abnormal conditions. An exception is an object that encapsulates information about an unusual program occurrence.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Exceptions aren’t a protection against user programmed bugs. A bug might cause an exception.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Errors are caused by user action. i.e. a user types in a number where a letter is expected. An error might cause an exception.</a:t>
            </a:r>
          </a:p>
          <a:p>
            <a:r>
              <a:rPr lang="en-US" baseline="0" dirty="0" smtClean="0"/>
              <a:t>Some things causes an exception that is not a bug nor an error, such as running out of memory.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exception handler is a block of code designed to handle the exception.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try</a:t>
            </a:r>
            <a:r>
              <a:rPr lang="en-US" b="0" baseline="0" dirty="0" smtClean="0"/>
              <a:t> block is a block where you throw exceptions in. </a:t>
            </a:r>
            <a:endParaRPr lang="en-US" b="1" baseline="0" dirty="0" smtClean="0"/>
          </a:p>
          <a:p>
            <a:r>
              <a:rPr lang="en-US" b="1" baseline="0" dirty="0" smtClean="0"/>
              <a:t>throw </a:t>
            </a:r>
            <a:r>
              <a:rPr lang="en-US" b="0" baseline="0" dirty="0" smtClean="0"/>
              <a:t>keyword are used when you need to throw  an exception, i.e. if you think your application has done something abnormal. It can be used when you’re </a:t>
            </a:r>
            <a:r>
              <a:rPr lang="en-US" b="0" baseline="0" dirty="0" err="1" smtClean="0"/>
              <a:t>debbugging</a:t>
            </a:r>
            <a:r>
              <a:rPr lang="en-US" b="0" baseline="0" dirty="0" smtClean="0"/>
              <a:t>. Example: throw new </a:t>
            </a:r>
            <a:r>
              <a:rPr lang="en-US" b="0" baseline="0" dirty="0" err="1" smtClean="0"/>
              <a:t>System.IO.IOException</a:t>
            </a:r>
            <a:r>
              <a:rPr lang="en-US" b="0" baseline="0" dirty="0" smtClean="0"/>
              <a:t>()</a:t>
            </a:r>
          </a:p>
          <a:p>
            <a:r>
              <a:rPr lang="en-US" b="1" baseline="0" dirty="0" smtClean="0"/>
              <a:t>catch</a:t>
            </a:r>
            <a:r>
              <a:rPr lang="en-US" b="0" baseline="0" dirty="0" smtClean="0"/>
              <a:t> is used to handle the thrown exception is also used together with the </a:t>
            </a:r>
            <a:r>
              <a:rPr lang="en-US" b="1" baseline="0" dirty="0" smtClean="0"/>
              <a:t>try</a:t>
            </a:r>
            <a:r>
              <a:rPr lang="en-US" b="0" baseline="0" dirty="0" smtClean="0"/>
              <a:t>. Best practice is to specify which exception the </a:t>
            </a:r>
            <a:r>
              <a:rPr lang="en-US" b="1" baseline="0" dirty="0" smtClean="0"/>
              <a:t>catch</a:t>
            </a:r>
            <a:r>
              <a:rPr lang="en-US" b="0" baseline="0" dirty="0" smtClean="0"/>
              <a:t> should take care of!!!</a:t>
            </a:r>
            <a:endParaRPr lang="en-US" b="1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41E5-9E5E-46A0-9578-2DC388B5496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#04 File I/O, Object Streams and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are files needed?</a:t>
            </a:r>
          </a:p>
          <a:p>
            <a:r>
              <a:rPr lang="en-US" dirty="0" smtClean="0"/>
              <a:t>Usage of files</a:t>
            </a:r>
          </a:p>
          <a:p>
            <a:r>
              <a:rPr lang="en-US" dirty="0" smtClean="0"/>
              <a:t>Common file types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store and load objects on files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Streams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exceptions</a:t>
            </a:r>
            <a:endParaRPr lang="da-DK" dirty="0" smtClean="0"/>
          </a:p>
          <a:p>
            <a:r>
              <a:rPr lang="da-DK" dirty="0" err="1" smtClean="0"/>
              <a:t>Exception</a:t>
            </a:r>
            <a:r>
              <a:rPr lang="da-DK" dirty="0" smtClean="0"/>
              <a:t> handler</a:t>
            </a:r>
          </a:p>
          <a:p>
            <a:r>
              <a:rPr lang="da-DK" dirty="0" err="1" smtClean="0"/>
              <a:t>Try</a:t>
            </a:r>
            <a:r>
              <a:rPr lang="da-DK" dirty="0" smtClean="0"/>
              <a:t> </a:t>
            </a:r>
            <a:r>
              <a:rPr lang="da-DK" dirty="0" err="1" smtClean="0"/>
              <a:t>block</a:t>
            </a:r>
            <a:endParaRPr lang="da-DK" dirty="0" smtClean="0"/>
          </a:p>
          <a:p>
            <a:r>
              <a:rPr lang="da-DK" dirty="0" err="1" smtClean="0"/>
              <a:t>Throw</a:t>
            </a:r>
            <a:r>
              <a:rPr lang="da-DK" dirty="0" smtClean="0"/>
              <a:t> </a:t>
            </a:r>
            <a:r>
              <a:rPr lang="da-DK" dirty="0" err="1" smtClean="0"/>
              <a:t>exceptions</a:t>
            </a:r>
            <a:endParaRPr lang="da-DK" dirty="0" smtClean="0"/>
          </a:p>
          <a:p>
            <a:r>
              <a:rPr lang="da-DK" dirty="0" err="1" smtClean="0"/>
              <a:t>Catch</a:t>
            </a:r>
            <a:r>
              <a:rPr lang="da-DK" dirty="0" smtClean="0"/>
              <a:t> </a:t>
            </a:r>
            <a:r>
              <a:rPr lang="da-DK" dirty="0" err="1" smtClean="0"/>
              <a:t>exceptions</a:t>
            </a:r>
            <a:endParaRPr lang="da-DK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en-US" dirty="0" smtClean="0"/>
              <a:t>File I/O and Exceptions Example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50072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800" dirty="0" smtClean="0"/>
              <a:t>using System; </a:t>
            </a:r>
          </a:p>
          <a:p>
            <a:pPr>
              <a:buNone/>
            </a:pPr>
            <a:r>
              <a:rPr lang="en-US" sz="1800" dirty="0" smtClean="0"/>
              <a:t>using </a:t>
            </a:r>
            <a:r>
              <a:rPr lang="en-US" sz="1800" dirty="0" smtClean="0"/>
              <a:t>System.IO;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class </a:t>
            </a:r>
            <a:r>
              <a:rPr lang="en-US" sz="1800" dirty="0" smtClean="0"/>
              <a:t>Test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{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public </a:t>
            </a:r>
            <a:r>
              <a:rPr lang="en-US" sz="1800" dirty="0" smtClean="0"/>
              <a:t>static void Main()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 </a:t>
            </a:r>
            <a:r>
              <a:rPr lang="en-US" sz="1800" dirty="0" smtClean="0"/>
              <a:t>try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{ 	</a:t>
            </a:r>
            <a:r>
              <a:rPr lang="en-US" sz="1200" dirty="0" smtClean="0"/>
              <a:t>// </a:t>
            </a:r>
            <a:r>
              <a:rPr lang="en-US" sz="1200" dirty="0" smtClean="0"/>
              <a:t>Create an instance of </a:t>
            </a:r>
            <a:r>
              <a:rPr lang="en-US" sz="1200" dirty="0" err="1" smtClean="0"/>
              <a:t>StreamReader</a:t>
            </a:r>
            <a:r>
              <a:rPr lang="en-US" sz="1200" dirty="0" smtClean="0"/>
              <a:t> to read from a file</a:t>
            </a:r>
            <a:r>
              <a:rPr lang="en-US" sz="1200" dirty="0" smtClean="0"/>
              <a:t>.</a:t>
            </a:r>
          </a:p>
          <a:p>
            <a:pPr>
              <a:buNone/>
            </a:pPr>
            <a:r>
              <a:rPr lang="en-US" sz="1200" dirty="0" smtClean="0"/>
              <a:t>			// </a:t>
            </a:r>
            <a:r>
              <a:rPr lang="en-US" sz="1200" dirty="0" smtClean="0"/>
              <a:t>The using statement also closes </a:t>
            </a:r>
            <a:r>
              <a:rPr lang="en-US" sz="1200" dirty="0" smtClean="0"/>
              <a:t>the </a:t>
            </a:r>
            <a:r>
              <a:rPr lang="en-US" sz="1200" dirty="0" err="1" smtClean="0"/>
              <a:t>StreamReader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pPr>
              <a:buNone/>
            </a:pPr>
            <a:r>
              <a:rPr lang="en-US" sz="1800" dirty="0" smtClean="0"/>
              <a:t>			using(</a:t>
            </a:r>
            <a:r>
              <a:rPr lang="en-US" sz="1800" dirty="0" err="1" smtClean="0"/>
              <a:t>StreamReader</a:t>
            </a:r>
            <a:r>
              <a:rPr lang="en-US" sz="1800" dirty="0" smtClean="0"/>
              <a:t> </a:t>
            </a:r>
            <a:r>
              <a:rPr lang="en-US" sz="1800" dirty="0" err="1" smtClean="0"/>
              <a:t>sr</a:t>
            </a:r>
            <a:r>
              <a:rPr lang="en-US" sz="1800" dirty="0" smtClean="0"/>
              <a:t> = new </a:t>
            </a:r>
            <a:r>
              <a:rPr lang="en-US" sz="1800" dirty="0" err="1" smtClean="0"/>
              <a:t>StreamReader</a:t>
            </a:r>
            <a:r>
              <a:rPr lang="en-US" sz="1800" dirty="0" smtClean="0"/>
              <a:t>("TestFile.txt</a:t>
            </a:r>
            <a:r>
              <a:rPr lang="en-US" sz="1800" dirty="0" smtClean="0"/>
              <a:t>"))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	{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		String </a:t>
            </a:r>
            <a:r>
              <a:rPr lang="en-US" sz="1800" dirty="0" smtClean="0"/>
              <a:t>line; </a:t>
            </a:r>
            <a:r>
              <a:rPr lang="en-US" sz="1200" dirty="0" smtClean="0"/>
              <a:t>// Read and display lines from the file until the end of </a:t>
            </a:r>
            <a:r>
              <a:rPr lang="en-US" sz="1200" dirty="0" smtClean="0"/>
              <a:t> </a:t>
            </a:r>
            <a:r>
              <a:rPr lang="en-US" sz="1200" dirty="0" smtClean="0"/>
              <a:t>the file is reached. 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/>
              <a:t>			</a:t>
            </a:r>
            <a:r>
              <a:rPr lang="en-US" sz="1800" dirty="0" smtClean="0"/>
              <a:t>while </a:t>
            </a:r>
            <a:r>
              <a:rPr lang="en-US" sz="1800" dirty="0" smtClean="0"/>
              <a:t>((line = </a:t>
            </a:r>
            <a:r>
              <a:rPr lang="en-US" sz="1800" dirty="0" err="1" smtClean="0"/>
              <a:t>sr.ReadLine</a:t>
            </a:r>
            <a:r>
              <a:rPr lang="en-US" sz="1800" dirty="0" smtClean="0"/>
              <a:t>()) != null)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		{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			</a:t>
            </a:r>
            <a:r>
              <a:rPr lang="en-US" sz="1800" dirty="0" err="1" smtClean="0"/>
              <a:t>Console.WriteLine</a:t>
            </a:r>
            <a:r>
              <a:rPr lang="en-US" sz="1800" dirty="0" smtClean="0"/>
              <a:t>(line</a:t>
            </a:r>
            <a:r>
              <a:rPr lang="en-US" sz="1800" dirty="0" smtClean="0"/>
              <a:t>);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		}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 		} </a:t>
            </a:r>
          </a:p>
          <a:p>
            <a:pPr>
              <a:buNone/>
            </a:pPr>
            <a:r>
              <a:rPr lang="en-US" sz="1800" dirty="0" smtClean="0"/>
              <a:t>		} </a:t>
            </a:r>
          </a:p>
          <a:p>
            <a:pPr>
              <a:buNone/>
            </a:pPr>
            <a:r>
              <a:rPr lang="en-US" sz="1800" dirty="0" smtClean="0"/>
              <a:t>		catch </a:t>
            </a:r>
            <a:r>
              <a:rPr lang="en-US" sz="1800" dirty="0" smtClean="0"/>
              <a:t>(Exception e)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{ </a:t>
            </a:r>
            <a:r>
              <a:rPr lang="en-US" sz="1200" dirty="0" smtClean="0"/>
              <a:t>// Let the user know what went wrong. 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/>
              <a:t>		</a:t>
            </a:r>
            <a:r>
              <a:rPr lang="en-US" sz="1800" dirty="0" err="1" smtClean="0"/>
              <a:t>Console.WriteLine</a:t>
            </a:r>
            <a:r>
              <a:rPr lang="en-US" sz="1800" dirty="0" smtClean="0"/>
              <a:t>("The file could not be read:"); </a:t>
            </a:r>
            <a:r>
              <a:rPr lang="en-US" sz="1800" dirty="0" smtClean="0"/>
              <a:t>					</a:t>
            </a:r>
            <a:r>
              <a:rPr lang="en-US" sz="1800" dirty="0" err="1" smtClean="0"/>
              <a:t>Console.WriteLine</a:t>
            </a:r>
            <a:r>
              <a:rPr lang="en-US" sz="1800" dirty="0" smtClean="0"/>
              <a:t>(</a:t>
            </a:r>
            <a:r>
              <a:rPr lang="en-US" sz="1800" dirty="0" err="1" smtClean="0"/>
              <a:t>e.Message</a:t>
            </a:r>
            <a:r>
              <a:rPr lang="en-US" sz="1800" dirty="0" smtClean="0"/>
              <a:t>);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}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smtClean="0"/>
              <a:t> }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i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377</Words>
  <Application>Microsoft Office PowerPoint</Application>
  <PresentationFormat>Skærmshow (4:3)</PresentationFormat>
  <Paragraphs>76</Paragraphs>
  <Slides>9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9</vt:i4>
      </vt:variant>
    </vt:vector>
  </HeadingPairs>
  <TitlesOfParts>
    <vt:vector size="10" baseType="lpstr">
      <vt:lpstr>Office Theme</vt:lpstr>
      <vt:lpstr>#04 File I/O, Object Streams and Exceptions</vt:lpstr>
      <vt:lpstr>File I/O</vt:lpstr>
      <vt:lpstr>File I/O Example</vt:lpstr>
      <vt:lpstr>Object Streams</vt:lpstr>
      <vt:lpstr>Object Streams Example</vt:lpstr>
      <vt:lpstr>Exceptions</vt:lpstr>
      <vt:lpstr>File I/O and Exceptions Example</vt:lpstr>
      <vt:lpstr>Use in our program</vt:lpstr>
      <vt:lpstr>Use in our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Kalle</cp:lastModifiedBy>
  <cp:revision>32</cp:revision>
  <dcterms:created xsi:type="dcterms:W3CDTF">2010-01-11T10:30:15Z</dcterms:created>
  <dcterms:modified xsi:type="dcterms:W3CDTF">2010-01-19T20:25:19Z</dcterms:modified>
</cp:coreProperties>
</file>