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9" r:id="rId5"/>
    <p:sldId id="258" r:id="rId6"/>
    <p:sldId id="264" r:id="rId7"/>
    <p:sldId id="262" r:id="rId8"/>
    <p:sldId id="260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205" autoAdjust="0"/>
    <p:restoredTop sz="7151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9349-0304-4654-BB42-E73EAD9BEBC1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0771-8E2D-46E3-8723-C8AF04A84B8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array and collections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ArrayList,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an ArrayList and an array?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other collections (Map, List, ...) have you knowledge about?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understand by the concept generic type, how is it used and what is its purpose?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and what is its purpose?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these collection classes are now type-safe, making for a greatly enhanced programming experience. These classes include the Array, List, Dictionary, Sorted Dictionary, Queue, and Stack.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.NET Framework provides a number of interfaces,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IEnumerable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ICollection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whose implementation provides you with standard ways to interact with collections.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is an indexed collection of objects, all of the same type. C# arrays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somewhat different from arrays in C++ because they are objects. This provides them with useful methods and properties.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Technically, you are declaring a variable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myIntArray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will hold a reference to an array of integers. As always, we’ll use the shorthand and refer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myIntArray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array, knowing that we really mean a variable that  olds a reference to an (unnamed) array.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to initialize the contents of an array at the time it is instantiated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providing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of values delimited by curly brackets ({}).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#03 Arrays and Collections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</a:p>
          <a:p>
            <a:r>
              <a:rPr lang="en-US" dirty="0" smtClean="0"/>
              <a:t>Array, </a:t>
            </a:r>
            <a:r>
              <a:rPr lang="en-US" dirty="0" smtClean="0"/>
              <a:t>List, Dictionary</a:t>
            </a:r>
            <a:r>
              <a:rPr lang="en-US" dirty="0" smtClean="0"/>
              <a:t>, Sorted Dictionary, </a:t>
            </a:r>
            <a:r>
              <a:rPr lang="en-US" dirty="0" smtClean="0"/>
              <a:t>Queue and Stack</a:t>
            </a:r>
          </a:p>
          <a:p>
            <a:r>
              <a:rPr lang="en-US" dirty="0" smtClean="0"/>
              <a:t>Interfaces </a:t>
            </a:r>
            <a:r>
              <a:rPr lang="en-US" dirty="0" err="1" smtClean="0"/>
              <a:t>IEnumerable</a:t>
            </a:r>
            <a:r>
              <a:rPr lang="en-US" dirty="0" smtClean="0"/>
              <a:t> and </a:t>
            </a:r>
            <a:r>
              <a:rPr lang="en-US" dirty="0" err="1" smtClean="0"/>
              <a:t>ICollection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a </a:t>
            </a:r>
            <a:r>
              <a:rPr lang="en-US" dirty="0" smtClean="0"/>
              <a:t>Object that contains Objects</a:t>
            </a:r>
            <a:endParaRPr lang="en-US" dirty="0" smtClean="0"/>
          </a:p>
          <a:p>
            <a:r>
              <a:rPr lang="en-US" dirty="0" smtClean="0"/>
              <a:t>Indexed Collection of Objects, all of the same type</a:t>
            </a:r>
          </a:p>
          <a:p>
            <a:r>
              <a:rPr lang="en-US" dirty="0" smtClean="0"/>
              <a:t>Basic declaration and initialization</a:t>
            </a:r>
          </a:p>
          <a:p>
            <a:pPr lvl="1"/>
            <a:r>
              <a:rPr lang="en-US" sz="2000" i="1" dirty="0" smtClean="0"/>
              <a:t>type[] array-name;</a:t>
            </a:r>
          </a:p>
          <a:p>
            <a:pPr lvl="1"/>
            <a:r>
              <a:rPr lang="en-US" sz="2000" dirty="0" smtClean="0"/>
              <a:t>int[] </a:t>
            </a:r>
            <a:r>
              <a:rPr lang="en-US" sz="2000" dirty="0" err="1" smtClean="0"/>
              <a:t>myIntArray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err="1" smtClean="0"/>
              <a:t>myIntArray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[5]; 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myIntArray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[5] { 2, 4, 6, 8, 10 }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Indexers, Stack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  <a:endParaRPr lang="da-DK" dirty="0" smtClean="0"/>
          </a:p>
          <a:p>
            <a:r>
              <a:rPr lang="da-DK" dirty="0" smtClean="0"/>
              <a:t>Beting</a:t>
            </a:r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1026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303</Words>
  <Application>Microsoft Office PowerPoint</Application>
  <PresentationFormat>Skærmshow (4:3)</PresentationFormat>
  <Paragraphs>47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#03 Arrays and Collections</vt:lpstr>
      <vt:lpstr>.Net Framework and Arrays</vt:lpstr>
      <vt:lpstr>Array</vt:lpstr>
      <vt:lpstr>ArrayList</vt:lpstr>
      <vt:lpstr>ArrayList</vt:lpstr>
      <vt:lpstr>Collections</vt:lpstr>
      <vt:lpstr>Indexers, Stack and Dictionaries</vt:lpstr>
      <vt:lpstr>Our program</vt:lpstr>
      <vt:lpstr>Use in our program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55</cp:revision>
  <dcterms:created xsi:type="dcterms:W3CDTF">2010-01-11T10:30:15Z</dcterms:created>
  <dcterms:modified xsi:type="dcterms:W3CDTF">2010-01-19T10:45:08Z</dcterms:modified>
</cp:coreProperties>
</file>