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205" autoAdjust="0"/>
    <p:restoredTop sz="71515" autoAdjust="0"/>
  </p:normalViewPr>
  <p:slideViewPr>
    <p:cSldViewPr>
      <p:cViewPr varScale="1">
        <p:scale>
          <a:sx n="94" d="100"/>
          <a:sy n="94" d="100"/>
        </p:scale>
        <p:origin x="-21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9349-0304-4654-BB42-E73EAD9BEBC1}" type="datetimeFigureOut">
              <a:rPr lang="en-US" smtClean="0"/>
              <a:pPr/>
              <a:t>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D0771-8E2D-46E3-8723-C8AF04A84B8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array and collections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ArrayList,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an ArrayList and an array?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other collections (Map, List, ...) have you knowledge about?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you understand by the concept generic type, how is it used and what is its purpose?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loop and what is its purpose?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is an indexed collection of objects, all of the same type. C# arrays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somewhat different from arrays in C++ because they are objects. This provides them with useful methods and properties.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#03 Arrays and Collections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a Object</a:t>
            </a:r>
          </a:p>
          <a:p>
            <a:r>
              <a:rPr lang="en-US" dirty="0" smtClean="0"/>
              <a:t>Indexed Collection of Objects, all of the same type</a:t>
            </a:r>
            <a:endParaRPr lang="en-US" dirty="0" smtClean="0"/>
          </a:p>
          <a:p>
            <a:r>
              <a:rPr lang="en-US" sz="2400" i="1" dirty="0" smtClean="0"/>
              <a:t>type[] array-name</a:t>
            </a:r>
            <a:r>
              <a:rPr lang="en-US" sz="2400" i="1" dirty="0" smtClean="0"/>
              <a:t>;</a:t>
            </a:r>
          </a:p>
          <a:p>
            <a:r>
              <a:rPr lang="en-US" sz="2400" dirty="0" smtClean="0"/>
              <a:t>int[] myIntArray</a:t>
            </a:r>
            <a:r>
              <a:rPr lang="en-US" sz="2400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Indexers, Stack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ur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101</Words>
  <Application>Microsoft Office PowerPoint</Application>
  <PresentationFormat>Skærmshow (4:3)</PresentationFormat>
  <Paragraphs>26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#03 Arrays and Collections</vt:lpstr>
      <vt:lpstr>Array</vt:lpstr>
      <vt:lpstr>.Net Framework and Arrays</vt:lpstr>
      <vt:lpstr>ArrayList</vt:lpstr>
      <vt:lpstr>ArrayList</vt:lpstr>
      <vt:lpstr>Collections</vt:lpstr>
      <vt:lpstr>Indexers, Stack and Dictionaries</vt:lpstr>
      <vt:lpstr>Our program</vt:lpstr>
      <vt:lpstr>Use in our program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43</cp:revision>
  <dcterms:created xsi:type="dcterms:W3CDTF">2010-01-11T10:30:15Z</dcterms:created>
  <dcterms:modified xsi:type="dcterms:W3CDTF">2010-01-18T01:11:28Z</dcterms:modified>
</cp:coreProperties>
</file>