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25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tin\Desktop\Personal\projectwork\RSD1\report\images\front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643182"/>
            <a:ext cx="1838626" cy="185738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6045"/>
            <a:ext cx="7772400" cy="1470025"/>
          </a:xfrm>
        </p:spPr>
        <p:txBody>
          <a:bodyPr/>
          <a:lstStyle/>
          <a:p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4500570"/>
            <a:ext cx="6400800" cy="1000132"/>
          </a:xfrm>
        </p:spPr>
        <p:txBody>
          <a:bodyPr/>
          <a:lstStyle/>
          <a:p>
            <a:r>
              <a:rPr lang="en-US" dirty="0" smtClean="0"/>
              <a:t>Subtask 5 – RSD Robot System Design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72138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Task description</a:t>
            </a:r>
          </a:p>
          <a:p>
            <a:pPr lvl="1"/>
            <a:r>
              <a:rPr lang="en-US" sz="1400" dirty="0" smtClean="0"/>
              <a:t>Everybody knows that washing black and white together is a bad idea, but there are a lot more criteria to consider, to prepare a wash</a:t>
            </a:r>
          </a:p>
          <a:p>
            <a:pPr lvl="2"/>
            <a:r>
              <a:rPr lang="en-US" sz="1400" dirty="0" smtClean="0"/>
              <a:t>Appropriate colors for joint was</a:t>
            </a:r>
          </a:p>
          <a:p>
            <a:pPr lvl="2"/>
            <a:r>
              <a:rPr lang="en-US" sz="1400" dirty="0" smtClean="0"/>
              <a:t>Washing conditions –e.g. temperature, centrifugation, spinning speed, drying</a:t>
            </a:r>
          </a:p>
          <a:p>
            <a:pPr lvl="1"/>
            <a:r>
              <a:rPr lang="en-US" sz="1400" dirty="0" smtClean="0"/>
              <a:t>The appropriate amount of laundry should be prepared in piles or containers, which correspond to the load size of a washing machine</a:t>
            </a:r>
          </a:p>
          <a:p>
            <a:pPr lvl="1"/>
            <a:r>
              <a:rPr lang="en-US" sz="1400" dirty="0" smtClean="0"/>
              <a:t>When elders move in their clothes will be tagged (subtask 6), but the washing recipes of each item should also be registered</a:t>
            </a:r>
          </a:p>
          <a:p>
            <a:pPr lvl="2"/>
            <a:r>
              <a:rPr lang="en-US" sz="1400" dirty="0" smtClean="0"/>
              <a:t>That task should be simple for the staff</a:t>
            </a:r>
          </a:p>
          <a:p>
            <a:r>
              <a:rPr lang="en-US" sz="1400" b="1" dirty="0" smtClean="0"/>
              <a:t>Challenges</a:t>
            </a:r>
          </a:p>
          <a:p>
            <a:pPr lvl="1"/>
            <a:r>
              <a:rPr lang="en-US" sz="1400" dirty="0" smtClean="0"/>
              <a:t>Together with group of subtask 6 create an easy an appropriate interface for registering clothes and washing recipes</a:t>
            </a:r>
          </a:p>
          <a:p>
            <a:pPr lvl="1"/>
            <a:r>
              <a:rPr lang="en-US" sz="1400" dirty="0" smtClean="0"/>
              <a:t>Control criteria for the robot arm in subtask 4</a:t>
            </a:r>
          </a:p>
          <a:p>
            <a:pPr lvl="1"/>
            <a:r>
              <a:rPr lang="en-US" sz="1400" dirty="0" smtClean="0"/>
              <a:t>Close collaboration with subtask 4 and 6</a:t>
            </a:r>
          </a:p>
          <a:p>
            <a:pPr lvl="1"/>
            <a:r>
              <a:rPr lang="en-US" sz="1400" dirty="0" smtClean="0"/>
              <a:t>Perhaps some “untagged” clothes should be put in washing bags?</a:t>
            </a:r>
          </a:p>
          <a:p>
            <a:r>
              <a:rPr lang="en-US" sz="1400" b="1" dirty="0" smtClean="0"/>
              <a:t>Technologies available</a:t>
            </a:r>
          </a:p>
          <a:p>
            <a:pPr lvl="1"/>
            <a:r>
              <a:rPr lang="en-US" sz="1400" dirty="0" smtClean="0"/>
              <a:t>Investigate possible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Technologies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Library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Socket Server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178</Words>
  <Application>Microsoft Office PowerPoint</Application>
  <PresentationFormat>Skærmshow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Kontortema</vt:lpstr>
      <vt:lpstr>Sorting Criteria</vt:lpstr>
      <vt:lpstr>Introduction</vt:lpstr>
      <vt:lpstr>Collaboration</vt:lpstr>
      <vt:lpstr>Possible Technologies</vt:lpstr>
      <vt:lpstr>System Design</vt:lpstr>
      <vt:lpstr>Sorting Criteria</vt:lpstr>
      <vt:lpstr>MySQL Library</vt:lpstr>
      <vt:lpstr>Transfer Socket Server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10</cp:revision>
  <dcterms:created xsi:type="dcterms:W3CDTF">2010-06-17T07:30:24Z</dcterms:created>
  <dcterms:modified xsi:type="dcterms:W3CDTF">2010-06-17T09:00:38Z</dcterms:modified>
</cp:coreProperties>
</file>