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6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</a:p>
          <a:p>
            <a:r>
              <a:rPr lang="en-US" dirty="0" smtClean="0"/>
              <a:t>Data Workflow</a:t>
            </a:r>
          </a:p>
          <a:p>
            <a:r>
              <a:rPr lang="en-US" dirty="0" smtClean="0"/>
              <a:t>Client-Server System</a:t>
            </a:r>
          </a:p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HTTP Request</a:t>
            </a:r>
          </a:p>
          <a:p>
            <a:r>
              <a:rPr lang="en-US" dirty="0" smtClean="0"/>
              <a:t>Twitterizer Library for C#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Hypertext</a:t>
            </a:r>
          </a:p>
          <a:p>
            <a:r>
              <a:rPr lang="en-US" dirty="0" smtClean="0"/>
              <a:t>Twitter API</a:t>
            </a:r>
            <a:endParaRPr lang="en-US" dirty="0" smtClean="0"/>
          </a:p>
          <a:p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Limited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8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Process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Social Network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95667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Kontortema</vt:lpstr>
      <vt:lpstr>Project</vt:lpstr>
      <vt:lpstr>Knowledge Management Workflow</vt:lpstr>
      <vt:lpstr>Knowledge Management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39</cp:revision>
  <dcterms:created xsi:type="dcterms:W3CDTF">2010-04-21T10:20:37Z</dcterms:created>
  <dcterms:modified xsi:type="dcterms:W3CDTF">2010-08-25T12:58:30Z</dcterms:modified>
</cp:coreProperties>
</file>