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59" r:id="rId6"/>
    <p:sldId id="260" r:id="rId7"/>
    <p:sldId id="274" r:id="rId8"/>
    <p:sldId id="264" r:id="rId9"/>
    <p:sldId id="262" r:id="rId10"/>
    <p:sldId id="266" r:id="rId11"/>
    <p:sldId id="267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70" autoAdjust="0"/>
  </p:normalViewPr>
  <p:slideViewPr>
    <p:cSldViewPr snapToObjects="1">
      <p:cViewPr varScale="1">
        <p:scale>
          <a:sx n="98" d="100"/>
          <a:sy n="98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E048-6951-475F-B3B1-4EFEC06CC14D}" type="datetimeFigureOut">
              <a:rPr lang="da-DK" smtClean="0"/>
              <a:pPr/>
              <a:t>26-08-2010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5889-ED0A-4A5F-8BDD-1AEA56B24F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Some examples</a:t>
            </a:r>
            <a:r>
              <a:rPr lang="en-US" baseline="0" dirty="0" smtClean="0"/>
              <a:t> of application developed with the use of CSCSW</a:t>
            </a:r>
          </a:p>
          <a:p>
            <a:r>
              <a:rPr lang="en-US" dirty="0" smtClean="0"/>
              <a:t>GROVE</a:t>
            </a:r>
          </a:p>
          <a:p>
            <a:pPr lvl="1"/>
            <a:r>
              <a:rPr lang="en-US" dirty="0" smtClean="0"/>
              <a:t>Outliner software for writers</a:t>
            </a:r>
          </a:p>
          <a:p>
            <a:pPr lvl="1"/>
            <a:r>
              <a:rPr lang="en-US" dirty="0" smtClean="0"/>
              <a:t>Workstation</a:t>
            </a:r>
          </a:p>
          <a:p>
            <a:pPr lvl="1"/>
            <a:r>
              <a:rPr lang="en-US" dirty="0" smtClean="0"/>
              <a:t>Distributed meetings</a:t>
            </a:r>
          </a:p>
          <a:p>
            <a:pPr lvl="1"/>
            <a:r>
              <a:rPr lang="en-US" dirty="0" smtClean="0"/>
              <a:t>Free hands and able to talk</a:t>
            </a:r>
          </a:p>
          <a:p>
            <a:pPr lvl="1"/>
            <a:r>
              <a:rPr lang="en-US" dirty="0" smtClean="0"/>
              <a:t>See what others were doing</a:t>
            </a:r>
          </a:p>
          <a:p>
            <a:pPr lvl="1"/>
            <a:r>
              <a:rPr lang="en-US" dirty="0" smtClean="0"/>
              <a:t>Private window</a:t>
            </a:r>
          </a:p>
          <a:p>
            <a:pPr lvl="1"/>
            <a:r>
              <a:rPr lang="en-US" dirty="0" smtClean="0"/>
              <a:t>Users liked</a:t>
            </a:r>
            <a:r>
              <a:rPr lang="en-US" baseline="0" dirty="0" smtClean="0"/>
              <a:t> it</a:t>
            </a:r>
            <a:endParaRPr lang="en-US" dirty="0" smtClean="0"/>
          </a:p>
          <a:p>
            <a:r>
              <a:rPr lang="en-US" baseline="0" dirty="0" smtClean="0"/>
              <a:t> </a:t>
            </a:r>
            <a:r>
              <a:rPr lang="en-US" dirty="0" smtClean="0"/>
              <a:t>Calendar Management</a:t>
            </a:r>
          </a:p>
          <a:p>
            <a:pPr lvl="1"/>
            <a:r>
              <a:rPr lang="en-US" dirty="0" smtClean="0"/>
              <a:t>High and low cost</a:t>
            </a:r>
          </a:p>
          <a:p>
            <a:pPr lvl="1"/>
            <a:r>
              <a:rPr lang="en-US" dirty="0" smtClean="0"/>
              <a:t>Those who will benefit and those who must do the work</a:t>
            </a:r>
          </a:p>
          <a:p>
            <a:pPr lvl="1"/>
            <a:r>
              <a:rPr lang="en-US" dirty="0" smtClean="0"/>
              <a:t>How to plan a meeting</a:t>
            </a:r>
          </a:p>
          <a:p>
            <a:pPr lvl="1"/>
            <a:r>
              <a:rPr lang="en-US" dirty="0" smtClean="0"/>
              <a:t>Automatically plan a meeting</a:t>
            </a:r>
          </a:p>
          <a:p>
            <a:pPr lvl="1"/>
            <a:r>
              <a:rPr lang="en-US" dirty="0" smtClean="0"/>
              <a:t>Free</a:t>
            </a:r>
            <a:r>
              <a:rPr lang="en-US" baseline="0" dirty="0" smtClean="0"/>
              <a:t> time is not free time, need to talk to secretary anyway </a:t>
            </a:r>
            <a:endParaRPr lang="en-US" dirty="0" smtClean="0"/>
          </a:p>
          <a:p>
            <a:pPr lvl="1"/>
            <a:r>
              <a:rPr lang="en-US" dirty="0" smtClean="0"/>
              <a:t>How to make it work (everybody must use it)</a:t>
            </a:r>
          </a:p>
          <a:p>
            <a:pPr lvl="1"/>
            <a:r>
              <a:rPr lang="en-US" dirty="0" smtClean="0"/>
              <a:t>Not electronic</a:t>
            </a:r>
            <a:r>
              <a:rPr lang="en-US" baseline="0" dirty="0" smtClean="0"/>
              <a:t> versions of paper calendars </a:t>
            </a:r>
            <a:endParaRPr lang="en-US" dirty="0" smtClean="0"/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pPr lvl="1"/>
            <a:r>
              <a:rPr lang="en-US" dirty="0" smtClean="0"/>
              <a:t>Email application</a:t>
            </a:r>
          </a:p>
          <a:p>
            <a:pPr lvl="1"/>
            <a:r>
              <a:rPr lang="en-US" dirty="0" smtClean="0"/>
              <a:t>Reminds</a:t>
            </a:r>
            <a:r>
              <a:rPr lang="en-US" baseline="0" dirty="0" smtClean="0"/>
              <a:t> you  of when an action occur </a:t>
            </a:r>
            <a:endParaRPr lang="en-US" dirty="0" smtClean="0"/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Failure was</a:t>
            </a:r>
            <a:r>
              <a:rPr lang="en-US" baseline="0" dirty="0" smtClean="0"/>
              <a:t> not able to incorporate into the normal workflow, restricted to how user should talk, no conversation</a:t>
            </a:r>
          </a:p>
          <a:p>
            <a:pPr lvl="1"/>
            <a:r>
              <a:rPr lang="en-US" baseline="0" dirty="0" smtClean="0"/>
              <a:t>Violated CSCW </a:t>
            </a:r>
            <a:r>
              <a:rPr lang="en-US" baseline="0" dirty="0" err="1" smtClean="0"/>
              <a:t>princps</a:t>
            </a:r>
            <a:r>
              <a:rPr lang="en-US" baseline="0" dirty="0" smtClean="0"/>
              <a:t>  </a:t>
            </a: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Floernce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Project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nursing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they work, complexity, passing information to next shift, arranging meetings, uses note for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using other systems do to “lack of overview” and their belief of the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force them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a Worksheet for the nurses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proposed solution and how it works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CRUISER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idea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Collaboration between colleagues, different place at work, hallways, office kitchen etc.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to others via camera and video/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virtual world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it probably wont work, video of people working all the time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Concepts of CSCW, not a checklist</a:t>
            </a:r>
            <a:r>
              <a:rPr lang="en-US" baseline="0" dirty="0" smtClean="0"/>
              <a:t>, but apparently if they are not in the system the likelihood of success is decreased</a:t>
            </a:r>
          </a:p>
          <a:p>
            <a:r>
              <a:rPr lang="en-US" dirty="0" smtClean="0"/>
              <a:t>Articulation work -</a:t>
            </a:r>
            <a:r>
              <a:rPr lang="en-US" i="1" dirty="0" smtClean="0"/>
              <a:t>Articulation work</a:t>
            </a:r>
            <a:r>
              <a:rPr lang="en-US" dirty="0" smtClean="0"/>
              <a:t>: cooperating individuals must somehow be able to partition work into units, divide it amongst themselves and, after the work is performed, reintegrate it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Representation of information</a:t>
            </a:r>
          </a:p>
          <a:p>
            <a:pPr lvl="1"/>
            <a:r>
              <a:rPr lang="en-US" dirty="0" smtClean="0"/>
              <a:t>Gap between requirements and the actual work process</a:t>
            </a:r>
          </a:p>
          <a:p>
            <a:pPr lvl="1"/>
            <a:r>
              <a:rPr lang="en-US" dirty="0" smtClean="0"/>
              <a:t>Distribution of work</a:t>
            </a:r>
          </a:p>
          <a:p>
            <a:pPr lvl="1"/>
            <a:r>
              <a:rPr lang="en-US" dirty="0" smtClean="0"/>
              <a:t>Calendar Management</a:t>
            </a:r>
          </a:p>
          <a:p>
            <a:r>
              <a:rPr lang="en-US" dirty="0" smtClean="0"/>
              <a:t>Situated action</a:t>
            </a:r>
          </a:p>
          <a:p>
            <a:pPr lvl="1"/>
            <a:r>
              <a:rPr lang="en-US" dirty="0" smtClean="0"/>
              <a:t>Relationship between plan, action and context</a:t>
            </a:r>
          </a:p>
          <a:p>
            <a:pPr lvl="1"/>
            <a:r>
              <a:rPr lang="en-US" dirty="0" smtClean="0"/>
              <a:t>Knowledge about the process is not the same as know how to do it</a:t>
            </a:r>
          </a:p>
          <a:p>
            <a:pPr lvl="1"/>
            <a:r>
              <a:rPr lang="en-US" dirty="0" smtClean="0"/>
              <a:t>Do not anticipate to much</a:t>
            </a:r>
          </a:p>
          <a:p>
            <a:pPr lvl="1"/>
            <a:r>
              <a:rPr lang="en-US" dirty="0" smtClean="0"/>
              <a:t>The nursing wards</a:t>
            </a:r>
          </a:p>
          <a:p>
            <a:r>
              <a:rPr lang="en-US" dirty="0" smtClean="0"/>
              <a:t>Mutual Influence</a:t>
            </a:r>
          </a:p>
          <a:p>
            <a:pPr lvl="1"/>
            <a:r>
              <a:rPr lang="en-US" dirty="0" smtClean="0"/>
              <a:t>Social context</a:t>
            </a:r>
          </a:p>
          <a:p>
            <a:pPr lvl="1"/>
            <a:r>
              <a:rPr lang="en-US" dirty="0" smtClean="0"/>
              <a:t>Conversation </a:t>
            </a:r>
          </a:p>
          <a:p>
            <a:pPr lvl="1"/>
            <a:r>
              <a:rPr lang="en-US" dirty="0" smtClean="0"/>
              <a:t>Retract, restate, change or take different position</a:t>
            </a:r>
          </a:p>
          <a:p>
            <a:pPr lvl="1"/>
            <a:r>
              <a:rPr lang="en-US" dirty="0" smtClean="0"/>
              <a:t>Should not hinder variety of ways</a:t>
            </a:r>
          </a:p>
          <a:p>
            <a:pPr lvl="1"/>
            <a:r>
              <a:rPr lang="en-US" dirty="0" smtClean="0"/>
              <a:t>What I do affects other, and their actions effect mine</a:t>
            </a:r>
          </a:p>
          <a:p>
            <a:pPr lvl="1"/>
            <a:r>
              <a:rPr lang="en-US" dirty="0" smtClean="0"/>
              <a:t>Wage Bargainer exercise mutual influence</a:t>
            </a:r>
          </a:p>
          <a:p>
            <a:r>
              <a:rPr lang="en-US" dirty="0" smtClean="0"/>
              <a:t>Shared Information Space</a:t>
            </a:r>
          </a:p>
          <a:p>
            <a:pPr lvl="1"/>
            <a:r>
              <a:rPr lang="en-US" dirty="0" smtClean="0"/>
              <a:t>Contains articulated work, situated action, and mutual influence</a:t>
            </a:r>
          </a:p>
          <a:p>
            <a:r>
              <a:rPr lang="en-US" dirty="0" smtClean="0"/>
              <a:t>Shared Material</a:t>
            </a:r>
          </a:p>
          <a:p>
            <a:pPr lvl="1"/>
            <a:r>
              <a:rPr lang="en-US" dirty="0" smtClean="0"/>
              <a:t>Situated action, mutual influence etc. need shared material</a:t>
            </a:r>
          </a:p>
          <a:p>
            <a:pPr lvl="1"/>
            <a:r>
              <a:rPr lang="en-US" dirty="0" smtClean="0"/>
              <a:t>Participants needs to share the “world” and the “space”</a:t>
            </a:r>
          </a:p>
          <a:p>
            <a:r>
              <a:rPr lang="en-US" dirty="0" smtClean="0"/>
              <a:t>Double Level Language</a:t>
            </a:r>
          </a:p>
          <a:p>
            <a:pPr lvl="1"/>
            <a:r>
              <a:rPr lang="en-US" dirty="0" smtClean="0"/>
              <a:t>Divided into to parts</a:t>
            </a:r>
          </a:p>
          <a:p>
            <a:pPr lvl="1"/>
            <a:r>
              <a:rPr lang="en-US" dirty="0" smtClean="0"/>
              <a:t>Forma</a:t>
            </a:r>
          </a:p>
          <a:p>
            <a:pPr lvl="2"/>
            <a:r>
              <a:rPr lang="en-US" dirty="0" smtClean="0"/>
              <a:t>Common reference point</a:t>
            </a:r>
          </a:p>
          <a:p>
            <a:pPr lvl="1"/>
            <a:r>
              <a:rPr lang="en-US" dirty="0" smtClean="0"/>
              <a:t>Cultural</a:t>
            </a:r>
          </a:p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Balance between those who does the job and those who benefit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r>
              <a:rPr lang="en-US" baseline="0" dirty="0" smtClean="0"/>
              <a:t> for a CSCW</a:t>
            </a:r>
          </a:p>
          <a:p>
            <a:r>
              <a:rPr lang="en-US" dirty="0" smtClean="0"/>
              <a:t>Over the years lot of artifacts, care-record</a:t>
            </a:r>
            <a:r>
              <a:rPr lang="en-US" baseline="0" dirty="0" smtClean="0"/>
              <a:t> etc</a:t>
            </a:r>
          </a:p>
          <a:p>
            <a:r>
              <a:rPr lang="en-US" baseline="0" dirty="0" err="1" smtClean="0"/>
              <a:t>Whitebords</a:t>
            </a:r>
            <a:r>
              <a:rPr lang="en-US" baseline="0" dirty="0" smtClean="0"/>
              <a:t> and work schedules, routines, procedural etc.</a:t>
            </a:r>
          </a:p>
          <a:p>
            <a:r>
              <a:rPr lang="en-US" baseline="0" dirty="0" smtClean="0"/>
              <a:t>The central </a:t>
            </a:r>
            <a:r>
              <a:rPr lang="en-US" baseline="0" dirty="0" err="1" smtClean="0"/>
              <a:t>artifacst</a:t>
            </a:r>
            <a:r>
              <a:rPr lang="en-US" baseline="0" dirty="0" smtClean="0"/>
              <a:t> are: </a:t>
            </a:r>
            <a:r>
              <a:rPr lang="en-US" baseline="0" dirty="0" err="1" smtClean="0"/>
              <a:t>journals,records,workcaleder</a:t>
            </a:r>
            <a:endParaRPr lang="en-US" baseline="0" dirty="0" smtClean="0"/>
          </a:p>
          <a:p>
            <a:r>
              <a:rPr lang="en-US" baseline="0" dirty="0" smtClean="0"/>
              <a:t>The CIS of the ward</a:t>
            </a:r>
          </a:p>
          <a:p>
            <a:r>
              <a:rPr lang="en-US" baseline="0" dirty="0" smtClean="0"/>
              <a:t>Has accumulation docs and trans of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 over time, and then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collaboration </a:t>
            </a:r>
            <a:r>
              <a:rPr lang="en-US" baseline="0" dirty="0" err="1" smtClean="0"/>
              <a:t>betweem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incl</a:t>
            </a:r>
            <a:r>
              <a:rPr lang="en-US" baseline="0" dirty="0" smtClean="0"/>
              <a:t>, coordination articulation work</a:t>
            </a:r>
          </a:p>
          <a:p>
            <a:r>
              <a:rPr lang="en-US" baseline="0" dirty="0" smtClean="0"/>
              <a:t>All in all hospital ward is characterized ´by multiple networks of communication and distributions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find failures</a:t>
            </a:r>
            <a:r>
              <a:rPr lang="en-US" baseline="0" dirty="0" smtClean="0"/>
              <a:t> in what you’re doing, you might now how it should work but does the users. Or to recognize a current workflow you want to </a:t>
            </a:r>
            <a:r>
              <a:rPr lang="en-US" baseline="0" dirty="0" err="1" smtClean="0"/>
              <a:t>optimze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Natural settings</a:t>
            </a:r>
          </a:p>
          <a:p>
            <a:r>
              <a:rPr lang="en-US" baseline="0" dirty="0" smtClean="0"/>
              <a:t>Study the subjects activities in their everyday setting</a:t>
            </a:r>
          </a:p>
          <a:p>
            <a:r>
              <a:rPr lang="en-US" b="1" baseline="0" dirty="0" smtClean="0"/>
              <a:t>Holism</a:t>
            </a:r>
          </a:p>
          <a:p>
            <a:r>
              <a:rPr lang="en-US" baseline="0" dirty="0" smtClean="0"/>
              <a:t>Stuff can only be understood in the natural setting</a:t>
            </a:r>
          </a:p>
          <a:p>
            <a:r>
              <a:rPr lang="en-US" b="1" baseline="0" dirty="0" smtClean="0"/>
              <a:t>Descriptive</a:t>
            </a:r>
          </a:p>
          <a:p>
            <a:r>
              <a:rPr lang="en-US" baseline="0" dirty="0" smtClean="0"/>
              <a:t>Nonjudgmental description of what the subjects are doing</a:t>
            </a:r>
          </a:p>
          <a:p>
            <a:r>
              <a:rPr lang="en-US" b="1" baseline="0" dirty="0" smtClean="0"/>
              <a:t>Members point of view</a:t>
            </a:r>
          </a:p>
          <a:p>
            <a:r>
              <a:rPr lang="en-US" baseline="0" dirty="0" smtClean="0"/>
              <a:t>See if from the subjects view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observe:</a:t>
            </a:r>
          </a:p>
          <a:p>
            <a:r>
              <a:rPr lang="en-US" dirty="0" smtClean="0"/>
              <a:t>Activities part of the daily</a:t>
            </a:r>
            <a:r>
              <a:rPr lang="en-US" baseline="0" dirty="0" smtClean="0"/>
              <a:t> life so it can’t be explained</a:t>
            </a:r>
          </a:p>
          <a:p>
            <a:r>
              <a:rPr lang="en-US" baseline="0" dirty="0" smtClean="0"/>
              <a:t>Role:</a:t>
            </a:r>
          </a:p>
          <a:p>
            <a:r>
              <a:rPr lang="en-US" baseline="0" dirty="0" smtClean="0"/>
              <a:t>Fly on the wall, observer participants, participant observer (not good hard, no overview), move back and forth</a:t>
            </a:r>
          </a:p>
          <a:p>
            <a:r>
              <a:rPr lang="en-US" baseline="0" dirty="0" smtClean="0"/>
              <a:t>Decide what to observe, when , and where and how long</a:t>
            </a:r>
          </a:p>
          <a:p>
            <a:r>
              <a:rPr lang="en-US" baseline="0" dirty="0" smtClean="0"/>
              <a:t>When you’re not surprised of what you see, it’s enough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smtClean="0"/>
              <a:t>shi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A96F-AB39-45AA-A825-30673502E8AC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71BA-4388-41E3-B7BC-E5BA2F818914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6F15-B0A1-402E-A92B-670CB655BB08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08AD-0B2E-46D4-95E3-F547CA733BBE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27F3-46DA-4776-B2D8-DCAC3EB0349E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7AA5-270C-49B6-A4B0-5FF34B8C3863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FAD-C4FA-41BD-B266-C3B15F83DC02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0E3F-13BF-45BE-8BCF-97D87DB14C5A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ACD-693B-48EA-BC6F-A06C0F6F2D17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491-D012-47D6-A9DE-FB0526B37405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E85-701F-41D1-988A-257F261B132F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0673-0CEF-46C1-BA8A-3F319B3F96EA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0200-226C-4EBB-B578-B347CF2E18D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-Advanced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Focus of observation</a:t>
            </a:r>
          </a:p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Video recording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Why use video and why not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How, who and where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</a:p>
          <a:p>
            <a:pPr lvl="1"/>
            <a:r>
              <a:rPr lang="en-US" dirty="0" smtClean="0"/>
              <a:t>Customer surveys</a:t>
            </a:r>
          </a:p>
          <a:p>
            <a:pPr lvl="1"/>
            <a:r>
              <a:rPr lang="en-US" dirty="0" smtClean="0"/>
              <a:t>Operability assessments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Field trips</a:t>
            </a:r>
          </a:p>
          <a:p>
            <a:pPr lvl="2"/>
            <a:r>
              <a:rPr lang="en-US" dirty="0" smtClean="0"/>
              <a:t>Field visits</a:t>
            </a:r>
          </a:p>
          <a:p>
            <a:pPr lvl="2"/>
            <a:r>
              <a:rPr lang="en-US" dirty="0" smtClean="0"/>
              <a:t>Field test</a:t>
            </a:r>
          </a:p>
          <a:p>
            <a:pPr lvl="2"/>
            <a:r>
              <a:rPr lang="en-US" dirty="0" smtClean="0"/>
              <a:t>Example from other projects</a:t>
            </a:r>
          </a:p>
          <a:p>
            <a:pPr lvl="2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get Requests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92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1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42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</a:t>
            </a:r>
          </a:p>
          <a:p>
            <a:r>
              <a:rPr lang="en-US" dirty="0" smtClean="0"/>
              <a:t>CSCW applications</a:t>
            </a:r>
          </a:p>
          <a:p>
            <a:r>
              <a:rPr lang="en-US" dirty="0" smtClean="0"/>
              <a:t>Concepts in CSCW</a:t>
            </a:r>
          </a:p>
          <a:p>
            <a:r>
              <a:rPr lang="en-US" dirty="0" smtClean="0"/>
              <a:t>Common/shared information space</a:t>
            </a:r>
          </a:p>
          <a:p>
            <a:r>
              <a:rPr lang="en-US" dirty="0" smtClean="0"/>
              <a:t>Field studies</a:t>
            </a:r>
          </a:p>
          <a:p>
            <a:r>
              <a:rPr lang="en-US" dirty="0" smtClean="0"/>
              <a:t>The project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CSCW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6" y="2496961"/>
            <a:ext cx="3835297" cy="283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Applications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GROVE</a:t>
            </a:r>
          </a:p>
          <a:p>
            <a:r>
              <a:rPr lang="en-US" dirty="0" smtClean="0"/>
              <a:t>Calendar Management</a:t>
            </a:r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r>
              <a:rPr lang="en-US" dirty="0" smtClean="0"/>
              <a:t>CRUISER</a:t>
            </a:r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in CSCW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Articulation work</a:t>
            </a:r>
          </a:p>
          <a:p>
            <a:r>
              <a:rPr lang="en-US" dirty="0" smtClean="0"/>
              <a:t>Situated action</a:t>
            </a:r>
          </a:p>
          <a:p>
            <a:r>
              <a:rPr lang="en-US" dirty="0" smtClean="0"/>
              <a:t>Mutual Influence</a:t>
            </a:r>
          </a:p>
          <a:p>
            <a:r>
              <a:rPr lang="en-US" dirty="0" smtClean="0"/>
              <a:t>Shared Information Space</a:t>
            </a:r>
          </a:p>
          <a:p>
            <a:r>
              <a:rPr lang="en-US" dirty="0" smtClean="0"/>
              <a:t>Shared Material</a:t>
            </a:r>
          </a:p>
          <a:p>
            <a:r>
              <a:rPr lang="en-US" dirty="0" smtClean="0"/>
              <a:t>Double Level Language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hospital work process</a:t>
            </a:r>
          </a:p>
          <a:p>
            <a:r>
              <a:rPr lang="en-US" dirty="0" smtClean="0"/>
              <a:t>Central artifacts</a:t>
            </a:r>
          </a:p>
          <a:p>
            <a:pPr lvl="1"/>
            <a:r>
              <a:rPr lang="en-US" dirty="0" smtClean="0"/>
              <a:t>Care-journal</a:t>
            </a:r>
          </a:p>
          <a:p>
            <a:pPr lvl="1"/>
            <a:r>
              <a:rPr lang="en-US" dirty="0" smtClean="0"/>
              <a:t>Patient’s record</a:t>
            </a:r>
          </a:p>
          <a:p>
            <a:pPr lvl="1"/>
            <a:r>
              <a:rPr lang="en-US" dirty="0" smtClean="0"/>
              <a:t>Work-calendar and schedule</a:t>
            </a:r>
          </a:p>
          <a:p>
            <a:r>
              <a:rPr lang="en-US" dirty="0" smtClean="0"/>
              <a:t>The Hospitals CIS</a:t>
            </a:r>
          </a:p>
          <a:p>
            <a:pPr lvl="1"/>
            <a:r>
              <a:rPr lang="en-US" dirty="0" smtClean="0"/>
              <a:t>Accumulation, documents and transmission </a:t>
            </a:r>
          </a:p>
          <a:p>
            <a:pPr lvl="1"/>
            <a:r>
              <a:rPr lang="en-US" dirty="0" smtClean="0"/>
              <a:t>Collaboration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this be conducted</a:t>
            </a:r>
          </a:p>
          <a:p>
            <a:r>
              <a:rPr lang="en-US" dirty="0" smtClean="0"/>
              <a:t>Natural settings</a:t>
            </a:r>
          </a:p>
          <a:p>
            <a:r>
              <a:rPr lang="en-US" dirty="0" smtClean="0"/>
              <a:t>Holism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Members point-of-view </a:t>
            </a:r>
            <a:endParaRPr lang="en-US" dirty="0"/>
          </a:p>
        </p:txBody>
      </p:sp>
      <p:pic>
        <p:nvPicPr>
          <p:cNvPr id="4" name="Billede 3" descr="H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343400"/>
            <a:ext cx="3365757" cy="2127250"/>
          </a:xfrm>
          <a:prstGeom prst="rect">
            <a:avLst/>
          </a:prstGeom>
        </p:spPr>
      </p:pic>
      <p:pic>
        <p:nvPicPr>
          <p:cNvPr id="5" name="Billede 4" descr="Decr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2033"/>
            <a:ext cx="3276600" cy="2175967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1393</Words>
  <Application>Microsoft Office PowerPoint</Application>
  <PresentationFormat>On-screen Show (4:3)</PresentationFormat>
  <Paragraphs>281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Computer supported cooperative work -Advanced concepts</vt:lpstr>
      <vt:lpstr>Agenda</vt:lpstr>
      <vt:lpstr>CSCW</vt:lpstr>
      <vt:lpstr> Computer supported cooperative work </vt:lpstr>
      <vt:lpstr>CSCW Applications</vt:lpstr>
      <vt:lpstr>Concepts in CSCW</vt:lpstr>
      <vt:lpstr>Common/shared information space</vt:lpstr>
      <vt:lpstr>Common/shared information space</vt:lpstr>
      <vt:lpstr>Field studies </vt:lpstr>
      <vt:lpstr>Field studies </vt:lpstr>
      <vt:lpstr>Field studies </vt:lpstr>
      <vt:lpstr>Project</vt:lpstr>
      <vt:lpstr>Knowledge Management Workflow</vt:lpstr>
      <vt:lpstr>Further Development </vt:lpstr>
      <vt:lpstr>Further Development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Computer supported cooperative work -Advanced concepts</dc:title>
  <dc:creator>Steffen Andersen</dc:creator>
  <cp:lastModifiedBy>Martin</cp:lastModifiedBy>
  <cp:revision>56</cp:revision>
  <dcterms:created xsi:type="dcterms:W3CDTF">2010-05-30T11:29:39Z</dcterms:created>
  <dcterms:modified xsi:type="dcterms:W3CDTF">2010-08-26T01:31:46Z</dcterms:modified>
</cp:coreProperties>
</file>