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138" autoAdjust="0"/>
  </p:normalViewPr>
  <p:slideViewPr>
    <p:cSldViewPr snapToObjects="1">
      <p:cViewPr varScale="1">
        <p:scale>
          <a:sx n="88" d="100"/>
          <a:sy n="88" d="100"/>
        </p:scale>
        <p:origin x="-22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1A3D-80CD-48E3-AE5F-42F60B33C6B3}" type="datetimeFigureOut">
              <a:rPr lang="da-DK" smtClean="0"/>
              <a:pPr/>
              <a:t>26-08-2010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47B6-BBD7-4AD8-8D2D-42851BD58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developed for hospital</a:t>
            </a:r>
            <a:r>
              <a:rPr lang="en-US" baseline="0" dirty="0" smtClean="0"/>
              <a:t> with the use of field study</a:t>
            </a:r>
          </a:p>
          <a:p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Public and shared social:  social</a:t>
            </a:r>
            <a:r>
              <a:rPr lang="en-US" baseline="0" dirty="0" smtClean="0"/>
              <a:t> awareness is not personal, we all know what we all are doing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Temporal: Temporal coordination helps align their own actions to a log of past activities , and anticipate future work flow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Spatial: Helping users to understand and be aware of activities taking place in a room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Communication supporting written or spoken communication which can be shared among collaborating colleagues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has been</a:t>
            </a:r>
            <a:r>
              <a:rPr lang="en-US" baseline="0" dirty="0" smtClean="0"/>
              <a:t> designed as large publicly accessible interactive surface which allows clinicians to maintain a shared, temporal, spatial peripheral awareness of the unfolding of work at an operation ward</a:t>
            </a:r>
          </a:p>
          <a:p>
            <a:r>
              <a:rPr lang="en-US" baseline="0" dirty="0" smtClean="0"/>
              <a:t>Combined overview of people place and time</a:t>
            </a:r>
          </a:p>
          <a:p>
            <a:r>
              <a:rPr lang="en-US" baseline="0" dirty="0" smtClean="0"/>
              <a:t>Distributed system using services and clients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video streaming techs</a:t>
            </a:r>
          </a:p>
          <a:p>
            <a:r>
              <a:rPr lang="en-US" baseline="0" dirty="0" smtClean="0"/>
              <a:t>Spatial view of where doctors are</a:t>
            </a:r>
          </a:p>
          <a:p>
            <a:r>
              <a:rPr lang="en-US" baseline="0" dirty="0" smtClean="0"/>
              <a:t>Operation scheduling giving info of who should do what and when</a:t>
            </a:r>
          </a:p>
          <a:p>
            <a:r>
              <a:rPr lang="en-US" baseline="0" dirty="0" smtClean="0"/>
              <a:t>Context  provides info about activities social </a:t>
            </a:r>
            <a:r>
              <a:rPr lang="en-US" baseline="0" dirty="0" err="1" smtClean="0"/>
              <a:t>awerness</a:t>
            </a:r>
            <a:endParaRPr lang="en-US" baseline="0" dirty="0" smtClean="0"/>
          </a:p>
          <a:p>
            <a:r>
              <a:rPr lang="en-US" baseline="0" dirty="0" smtClean="0"/>
              <a:t>IM to provide communication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</a:t>
            </a:r>
          </a:p>
          <a:p>
            <a:r>
              <a:rPr lang="en-US" dirty="0" smtClean="0"/>
              <a:t>Increase</a:t>
            </a:r>
            <a:r>
              <a:rPr lang="en-US" baseline="0" dirty="0" smtClean="0"/>
              <a:t> working together with others, offspring of other failures automation offices</a:t>
            </a:r>
          </a:p>
          <a:p>
            <a:r>
              <a:rPr lang="en-US" baseline="0" dirty="0" smtClean="0"/>
              <a:t>Concepts build from older stuff</a:t>
            </a:r>
          </a:p>
          <a:p>
            <a:r>
              <a:rPr lang="en-US" baseline="0" dirty="0" smtClean="0"/>
              <a:t>It’s not a tool or technology but how to use the qualities of co-Op work processes </a:t>
            </a:r>
          </a:p>
          <a:p>
            <a:r>
              <a:rPr lang="en-US" baseline="0" dirty="0" smtClean="0"/>
              <a:t>On design: how to create comp tech to fir into and support these work process</a:t>
            </a:r>
          </a:p>
          <a:p>
            <a:r>
              <a:rPr lang="en-US" baseline="0" dirty="0" smtClean="0"/>
              <a:t>How we can organize the work process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Simultaneous activities. Real time or non-real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Help face-to-face group or a group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Real time interaction or non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asynchronous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Comprehensive groupware might best use them all (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 1)  </a:t>
            </a:r>
            <a:endParaRPr lang="en-US" dirty="0" smtClean="0"/>
          </a:p>
          <a:p>
            <a:r>
              <a:rPr lang="en-US" dirty="0" smtClean="0"/>
              <a:t>Real time editing with a group</a:t>
            </a:r>
          </a:p>
          <a:p>
            <a:r>
              <a:rPr lang="en-US" dirty="0" smtClean="0"/>
              <a:t>Alone</a:t>
            </a:r>
            <a:r>
              <a:rPr lang="en-US" baseline="0" dirty="0" smtClean="0"/>
              <a:t> at the office typing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is</a:t>
            </a:r>
            <a:r>
              <a:rPr lang="en-US" baseline="0" dirty="0" smtClean="0"/>
              <a:t> to improve the productivity of decision making meetings either by speeding up the decision making process or improving the quality of the resulting decisions</a:t>
            </a:r>
          </a:p>
          <a:p>
            <a:r>
              <a:rPr lang="en-US" baseline="0" dirty="0" smtClean="0"/>
              <a:t>Communication types</a:t>
            </a:r>
          </a:p>
          <a:p>
            <a:r>
              <a:rPr lang="en-US" baseline="0" dirty="0" smtClean="0"/>
              <a:t>Computer serves as a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medium</a:t>
            </a:r>
          </a:p>
          <a:p>
            <a:r>
              <a:rPr lang="en-US" baseline="0" dirty="0" smtClean="0"/>
              <a:t>Real timer computer conferencing, group distributed electronic meetings interact sync, use of existing apps or build from the ground</a:t>
            </a:r>
          </a:p>
          <a:p>
            <a:r>
              <a:rPr lang="en-US" baseline="0" dirty="0" smtClean="0"/>
              <a:t>Phone conf: Tends to be awkward, you can’t see what the others are doing, lots of issues with that</a:t>
            </a:r>
          </a:p>
          <a:p>
            <a:r>
              <a:rPr lang="en-US" baseline="0" dirty="0" smtClean="0"/>
              <a:t>Computer: Use comp to show stuff (</a:t>
            </a:r>
            <a:r>
              <a:rPr lang="en-US" baseline="0" dirty="0" err="1" smtClean="0"/>
              <a:t>GoToMetting</a:t>
            </a:r>
            <a:r>
              <a:rPr lang="en-US" baseline="0" dirty="0" smtClean="0"/>
              <a:t>)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key perspectives for successful groupware</a:t>
            </a:r>
          </a:p>
          <a:p>
            <a:r>
              <a:rPr lang="en-US" dirty="0" smtClean="0"/>
              <a:t>Distributed: User distributed over time an space, multi user</a:t>
            </a:r>
          </a:p>
          <a:p>
            <a:r>
              <a:rPr lang="en-US" dirty="0" smtClean="0"/>
              <a:t>Communications: common</a:t>
            </a:r>
            <a:r>
              <a:rPr lang="en-US" baseline="0" dirty="0" smtClean="0"/>
              <a:t> problem how to communicate, choose the appropriate tech for interaction</a:t>
            </a:r>
          </a:p>
          <a:p>
            <a:r>
              <a:rPr lang="en-US" baseline="0" dirty="0" smtClean="0"/>
              <a:t>Human-Comp: How shall computers and humans interact in a multi user system</a:t>
            </a:r>
          </a:p>
          <a:p>
            <a:r>
              <a:rPr lang="en-US" baseline="0" dirty="0" smtClean="0"/>
              <a:t>AI: develop techniques to use AI in groupware</a:t>
            </a:r>
          </a:p>
          <a:p>
            <a:r>
              <a:rPr lang="en-US" baseline="0" dirty="0" smtClean="0"/>
              <a:t>Social: Social aspects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features</a:t>
            </a:r>
            <a:r>
              <a:rPr lang="en-US" baseline="0" dirty="0" smtClean="0"/>
              <a:t> in the app Grove, which stands for Group Outline Viewing Editor, help authors write stuff</a:t>
            </a:r>
          </a:p>
          <a:p>
            <a:r>
              <a:rPr lang="en-US" baseline="0" dirty="0" smtClean="0"/>
              <a:t>Shared context: Context visible and </a:t>
            </a:r>
            <a:r>
              <a:rPr lang="en-US" baseline="0" dirty="0" err="1" smtClean="0"/>
              <a:t>changeble</a:t>
            </a:r>
            <a:r>
              <a:rPr lang="en-US" baseline="0" dirty="0" smtClean="0"/>
              <a:t> for all users</a:t>
            </a:r>
          </a:p>
          <a:p>
            <a:r>
              <a:rPr lang="en-US" baseline="0" dirty="0" smtClean="0"/>
              <a:t>Group window: Collection of windows everybody can see and interact with, a circle drawn in one will be displayed in another</a:t>
            </a:r>
          </a:p>
          <a:p>
            <a:r>
              <a:rPr lang="en-US" baseline="0" dirty="0" err="1" smtClean="0"/>
              <a:t>TelePointer:Curser</a:t>
            </a:r>
            <a:r>
              <a:rPr lang="en-US" baseline="0" dirty="0" smtClean="0"/>
              <a:t> show on more than one display and can be </a:t>
            </a:r>
            <a:r>
              <a:rPr lang="en-US" baseline="0" dirty="0" err="1" smtClean="0"/>
              <a:t>controled</a:t>
            </a:r>
            <a:r>
              <a:rPr lang="en-US" baseline="0" dirty="0" smtClean="0"/>
              <a:t> by different users</a:t>
            </a:r>
          </a:p>
          <a:p>
            <a:r>
              <a:rPr lang="en-US" baseline="0" dirty="0" smtClean="0"/>
              <a:t>View:&lt;Multimedia </a:t>
            </a:r>
            <a:r>
              <a:rPr lang="en-US" baseline="0" dirty="0" err="1" smtClean="0"/>
              <a:t>presnteation</a:t>
            </a:r>
            <a:r>
              <a:rPr lang="en-US" baseline="0" dirty="0" smtClean="0"/>
              <a:t> of the shared context</a:t>
            </a:r>
          </a:p>
          <a:p>
            <a:r>
              <a:rPr lang="en-US" baseline="0" dirty="0" smtClean="0"/>
              <a:t>Sync or </a:t>
            </a:r>
            <a:r>
              <a:rPr lang="en-US" baseline="0" dirty="0" err="1" smtClean="0"/>
              <a:t>Asnyc</a:t>
            </a:r>
            <a:r>
              <a:rPr lang="en-US" baseline="0" dirty="0" smtClean="0"/>
              <a:t>: Real time or non real time</a:t>
            </a:r>
          </a:p>
          <a:p>
            <a:r>
              <a:rPr lang="en-US" baseline="0" dirty="0" err="1" smtClean="0"/>
              <a:t>Seesion</a:t>
            </a:r>
            <a:r>
              <a:rPr lang="en-US" baseline="0" dirty="0" smtClean="0"/>
              <a:t>: Period of sync interaction supported by the group ware</a:t>
            </a:r>
          </a:p>
          <a:p>
            <a:r>
              <a:rPr lang="en-US" baseline="0" dirty="0" smtClean="0"/>
              <a:t>Role: privileges and responsibilities  a user has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GROUPWARE dev conscious of the potential effect of tech on people and their way work </a:t>
            </a:r>
          </a:p>
          <a:p>
            <a:r>
              <a:rPr lang="en-US" dirty="0" smtClean="0"/>
              <a:t>Session</a:t>
            </a:r>
            <a:r>
              <a:rPr lang="en-US" baseline="0" dirty="0" smtClean="0"/>
              <a:t> type: face-to-face: electronic meeting room</a:t>
            </a:r>
          </a:p>
          <a:p>
            <a:r>
              <a:rPr lang="en-US" baseline="0" dirty="0" smtClean="0"/>
              <a:t>Distributed: where participants work from  machines in their office and talk via phones etc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Group interfaces differ from </a:t>
            </a:r>
            <a:r>
              <a:rPr lang="en-US" baseline="0" dirty="0" err="1" smtClean="0"/>
              <a:t>singleuser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interaface</a:t>
            </a:r>
            <a:r>
              <a:rPr lang="en-US" baseline="0" dirty="0" smtClean="0"/>
              <a:t> and are controlled by multiple users not one</a:t>
            </a:r>
          </a:p>
          <a:p>
            <a:r>
              <a:rPr lang="en-US" baseline="0" dirty="0" smtClean="0"/>
              <a:t>Design problems, more than one can </a:t>
            </a:r>
            <a:r>
              <a:rPr lang="en-US" baseline="0" dirty="0" err="1" smtClean="0"/>
              <a:t>controlle</a:t>
            </a:r>
            <a:r>
              <a:rPr lang="en-US" baseline="0" dirty="0" smtClean="0"/>
              <a:t> higher complexity</a:t>
            </a:r>
          </a:p>
          <a:p>
            <a:r>
              <a:rPr lang="en-US" baseline="0" dirty="0" smtClean="0"/>
              <a:t>WYSIWIS: denotes interface with shared context, everything is the same on all views, smart when working on the same, can be inflexible  </a:t>
            </a:r>
          </a:p>
          <a:p>
            <a:r>
              <a:rPr lang="en-US" baseline="0" dirty="0" smtClean="0"/>
              <a:t>A good group interface should </a:t>
            </a:r>
            <a:r>
              <a:rPr lang="en-US" baseline="0" dirty="0" err="1" smtClean="0"/>
              <a:t>dpict</a:t>
            </a:r>
            <a:r>
              <a:rPr lang="en-US" baseline="0" dirty="0" smtClean="0"/>
              <a:t> overall group activity but not be distracting</a:t>
            </a:r>
          </a:p>
          <a:p>
            <a:r>
              <a:rPr lang="en-US" baseline="0" dirty="0" smtClean="0"/>
              <a:t>Must match a groups work </a:t>
            </a:r>
            <a:r>
              <a:rPr lang="en-US" baseline="0" dirty="0" err="1" smtClean="0"/>
              <a:t>prcoess</a:t>
            </a:r>
            <a:endParaRPr lang="en-US" baseline="0" dirty="0" smtClean="0"/>
          </a:p>
          <a:p>
            <a:r>
              <a:rPr lang="en-US" baseline="0" dirty="0" smtClean="0"/>
              <a:t>Limited on single user, but more on multi user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well defined task required the participation of a set of user are called group processes.</a:t>
            </a:r>
          </a:p>
          <a:p>
            <a:r>
              <a:rPr lang="en-US" dirty="0" smtClean="0"/>
              <a:t>Protocols are mutually agreed upon ways of interacting,</a:t>
            </a:r>
            <a:r>
              <a:rPr lang="en-US" baseline="0" dirty="0" smtClean="0"/>
              <a:t> maybe in hard/soft </a:t>
            </a:r>
            <a:r>
              <a:rPr lang="en-US" baseline="0" dirty="0" err="1" smtClean="0"/>
              <a:t>techproto</a:t>
            </a:r>
            <a:r>
              <a:rPr lang="en-US" baseline="0" dirty="0" smtClean="0"/>
              <a:t> or left to the social aspects </a:t>
            </a:r>
            <a:r>
              <a:rPr lang="en-US" baseline="0" dirty="0" err="1" smtClean="0"/>
              <a:t>socialprotocls</a:t>
            </a:r>
            <a:endParaRPr lang="en-US" baseline="0" dirty="0" smtClean="0"/>
          </a:p>
          <a:p>
            <a:r>
              <a:rPr lang="en-US" baseline="0" dirty="0" smtClean="0"/>
              <a:t>May help and may not</a:t>
            </a:r>
          </a:p>
          <a:p>
            <a:r>
              <a:rPr lang="en-US" baseline="0" dirty="0" smtClean="0"/>
              <a:t>Should be able to work both as single and multi</a:t>
            </a:r>
          </a:p>
          <a:p>
            <a:r>
              <a:rPr lang="en-US" baseline="0" dirty="0" smtClean="0"/>
              <a:t>Groupware need </a:t>
            </a:r>
            <a:r>
              <a:rPr lang="en-US" baseline="0" dirty="0" err="1" smtClean="0"/>
              <a:t>concurency</a:t>
            </a:r>
            <a:r>
              <a:rPr lang="en-US" baseline="0" dirty="0" smtClean="0"/>
              <a:t> control to resolve </a:t>
            </a:r>
            <a:r>
              <a:rPr lang="en-US" baseline="0" dirty="0" err="1" smtClean="0"/>
              <a:t>conlix</a:t>
            </a:r>
            <a:endParaRPr lang="en-US" baseline="0" dirty="0" smtClean="0"/>
          </a:p>
          <a:p>
            <a:r>
              <a:rPr lang="en-US" baseline="0" dirty="0" smtClean="0"/>
              <a:t>Most have fast response time and </a:t>
            </a:r>
            <a:r>
              <a:rPr lang="en-US" baseline="0" dirty="0" err="1" smtClean="0"/>
              <a:t>notifcation</a:t>
            </a:r>
            <a:r>
              <a:rPr lang="en-US" baseline="0" dirty="0" smtClean="0"/>
              <a:t> time</a:t>
            </a:r>
          </a:p>
          <a:p>
            <a:r>
              <a:rPr lang="en-US" baseline="0" dirty="0" smtClean="0"/>
              <a:t>Group interface in WYSIWIS</a:t>
            </a:r>
          </a:p>
          <a:p>
            <a:r>
              <a:rPr lang="en-US" baseline="0" dirty="0" smtClean="0"/>
              <a:t>Time in distribution over network must be considered</a:t>
            </a:r>
          </a:p>
          <a:p>
            <a:r>
              <a:rPr lang="en-US" baseline="0" dirty="0" smtClean="0"/>
              <a:t>Data replication have  local copy to ensure faster response time</a:t>
            </a:r>
          </a:p>
          <a:p>
            <a:r>
              <a:rPr lang="en-US" baseline="0" dirty="0" smtClean="0"/>
              <a:t>Robustness. Recover from fail states</a:t>
            </a:r>
          </a:p>
          <a:p>
            <a:r>
              <a:rPr lang="en-US" baseline="0" dirty="0" smtClean="0"/>
              <a:t>Lock: data before it is written, but how to get the lock, and when  and when to real</a:t>
            </a:r>
          </a:p>
          <a:p>
            <a:r>
              <a:rPr lang="en-US" baseline="0" dirty="0" smtClean="0"/>
              <a:t>Notification is vital, since user must now when events occur in </a:t>
            </a:r>
            <a:r>
              <a:rPr lang="en-US" baseline="0" dirty="0" err="1" smtClean="0"/>
              <a:t>mulit</a:t>
            </a:r>
            <a:r>
              <a:rPr lang="en-US" baseline="0" dirty="0" smtClean="0"/>
              <a:t> user app 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construct system is a good </a:t>
            </a:r>
            <a:r>
              <a:rPr lang="en-US" dirty="0" err="1" smtClean="0"/>
              <a:t>eaxemple</a:t>
            </a:r>
            <a:r>
              <a:rPr lang="en-US" dirty="0" smtClean="0"/>
              <a:t> of how an </a:t>
            </a:r>
            <a:r>
              <a:rPr lang="en-US" dirty="0" err="1" smtClean="0"/>
              <a:t>cscw</a:t>
            </a:r>
            <a:r>
              <a:rPr lang="en-US" dirty="0" smtClean="0"/>
              <a:t> system cloud be applied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4EA0-8A63-469E-897E-4A3C6061B19F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C79A-4E36-4D31-9168-26EF56BCC2B9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AB5-2378-427B-BBA3-75D2E5FE2552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3628-F84E-4ABC-A90B-EA849AAD6FE0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2A16-5873-4A6E-A4A9-459CA23C5540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EB18-94CB-4C60-BDD4-89B5A6F06E44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A5E8-D5F5-4E2D-BD56-025D30271B34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8564-30FB-42D7-8EAC-37BB92371089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99B0-EC59-49AD-8134-EA4249367342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988-13E9-4EAE-A4EB-DA2BF0497013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A081-7B04-4C6F-995B-F6EB68A85820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4434-CA81-455D-9706-AC9F700F014C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smtClean="0"/>
              <a:t>Computer </a:t>
            </a:r>
            <a:r>
              <a:rPr lang="en-US" sz="3500" dirty="0" smtClean="0"/>
              <a:t>supported cooperative work</a:t>
            </a:r>
            <a:br>
              <a:rPr lang="en-US" sz="3500" dirty="0" smtClean="0"/>
            </a:br>
            <a:r>
              <a:rPr lang="en-US" sz="3500" dirty="0" smtClean="0"/>
              <a:t>-Basic concepts</a:t>
            </a:r>
            <a:endParaRPr lang="en-US" sz="35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</a:t>
            </a:r>
          </a:p>
          <a:p>
            <a:r>
              <a:rPr lang="en-US" dirty="0" smtClean="0"/>
              <a:t>Hypermedia</a:t>
            </a:r>
          </a:p>
          <a:p>
            <a:r>
              <a:rPr lang="en-US" dirty="0" smtClean="0"/>
              <a:t>The workflow (Session)</a:t>
            </a:r>
          </a:p>
          <a:p>
            <a:r>
              <a:rPr lang="en-US" dirty="0" smtClean="0"/>
              <a:t>Awareness and Session service</a:t>
            </a:r>
          </a:p>
          <a:p>
            <a:endParaRPr lang="en-US" dirty="0"/>
          </a:p>
        </p:txBody>
      </p:sp>
      <p:pic>
        <p:nvPicPr>
          <p:cNvPr id="4" name="Billede 3" descr="pl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724400"/>
            <a:ext cx="5334000" cy="1719705"/>
          </a:xfrm>
          <a:prstGeom prst="rect">
            <a:avLst/>
          </a:prstGeom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Study</a:t>
            </a:r>
          </a:p>
          <a:p>
            <a:r>
              <a:rPr lang="en-US" dirty="0" smtClean="0"/>
              <a:t>Awareness</a:t>
            </a:r>
          </a:p>
          <a:p>
            <a:pPr lvl="1"/>
            <a:r>
              <a:rPr lang="en-US" dirty="0" smtClean="0"/>
              <a:t>Public and shared social</a:t>
            </a:r>
          </a:p>
          <a:p>
            <a:pPr lvl="1"/>
            <a:r>
              <a:rPr lang="en-US" dirty="0" smtClean="0"/>
              <a:t>Temporal</a:t>
            </a:r>
          </a:p>
          <a:p>
            <a:pPr lvl="1"/>
            <a:r>
              <a:rPr lang="en-US" dirty="0" smtClean="0"/>
              <a:t>Spatial</a:t>
            </a:r>
          </a:p>
          <a:p>
            <a:pPr lvl="1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AwareMedia</a:t>
            </a:r>
            <a:endParaRPr lang="en-US" dirty="0" smtClean="0"/>
          </a:p>
          <a:p>
            <a:r>
              <a:rPr lang="en-US" dirty="0" smtClean="0"/>
              <a:t>The System</a:t>
            </a:r>
          </a:p>
          <a:p>
            <a:pPr lvl="1"/>
            <a:r>
              <a:rPr lang="en-US" dirty="0" smtClean="0"/>
              <a:t>Spatial</a:t>
            </a:r>
          </a:p>
          <a:p>
            <a:pPr lvl="1"/>
            <a:r>
              <a:rPr lang="en-US" dirty="0" smtClean="0"/>
              <a:t>Operation scheduling</a:t>
            </a:r>
          </a:p>
          <a:p>
            <a:pPr lvl="1"/>
            <a:r>
              <a:rPr lang="en-US" dirty="0" smtClean="0"/>
              <a:t>Context-awareness</a:t>
            </a:r>
          </a:p>
          <a:p>
            <a:pPr lvl="1"/>
            <a:r>
              <a:rPr lang="en-US" dirty="0" smtClean="0"/>
              <a:t>Instant messaging</a:t>
            </a:r>
            <a:endParaRPr lang="en-US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14800"/>
            <a:ext cx="2997200" cy="24130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0" y="2667000"/>
            <a:ext cx="3073400" cy="914400"/>
          </a:xfrm>
          <a:prstGeom prst="rect">
            <a:avLst/>
          </a:prstGeom>
        </p:spPr>
      </p:pic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Workflow/Data Workflow</a:t>
            </a:r>
          </a:p>
          <a:p>
            <a:pPr lvl="1"/>
            <a:r>
              <a:rPr lang="en-US" dirty="0" smtClean="0"/>
              <a:t>Data Capturing</a:t>
            </a:r>
          </a:p>
          <a:p>
            <a:pPr lvl="1"/>
            <a:r>
              <a:rPr lang="en-US" dirty="0" smtClean="0"/>
              <a:t>Connection, Context, Node</a:t>
            </a:r>
          </a:p>
          <a:p>
            <a:pPr lvl="1"/>
            <a:r>
              <a:rPr lang="en-US" dirty="0" smtClean="0"/>
              <a:t>Analysis, Search/Sort, Profile Link</a:t>
            </a:r>
          </a:p>
          <a:p>
            <a:r>
              <a:rPr lang="en-US" dirty="0" smtClean="0"/>
              <a:t>Client Server / Closed Hypermedia System</a:t>
            </a:r>
          </a:p>
          <a:p>
            <a:pPr lvl="1"/>
            <a:r>
              <a:rPr lang="en-US" dirty="0" smtClean="0"/>
              <a:t>Using the WWW</a:t>
            </a:r>
          </a:p>
          <a:p>
            <a:r>
              <a:rPr lang="en-US" dirty="0" smtClean="0"/>
              <a:t>Twitter API</a:t>
            </a:r>
          </a:p>
          <a:p>
            <a:pPr lvl="1"/>
            <a:r>
              <a:rPr lang="en-US" dirty="0" smtClean="0"/>
              <a:t>HTTP get Requests</a:t>
            </a:r>
          </a:p>
          <a:p>
            <a:r>
              <a:rPr lang="en-US" dirty="0" smtClean="0"/>
              <a:t>Twitterizer Library for C#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92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Workflow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Social Network Analysis</a:t>
            </a:r>
          </a:p>
          <a:p>
            <a:pPr lvl="1"/>
            <a:r>
              <a:rPr lang="en-US" dirty="0" smtClean="0"/>
              <a:t>Knowledge from user social activity</a:t>
            </a:r>
          </a:p>
          <a:p>
            <a:r>
              <a:rPr lang="en-US" dirty="0" smtClean="0"/>
              <a:t>Knowledge form people</a:t>
            </a:r>
          </a:p>
          <a:p>
            <a:pPr lvl="1"/>
            <a:r>
              <a:rPr lang="en-US" dirty="0" smtClean="0"/>
              <a:t>Status updates</a:t>
            </a:r>
          </a:p>
          <a:p>
            <a:pPr lvl="1"/>
            <a:r>
              <a:rPr lang="en-US" dirty="0" smtClean="0"/>
              <a:t>Public comments</a:t>
            </a:r>
          </a:p>
          <a:p>
            <a:pPr lvl="1"/>
            <a:r>
              <a:rPr lang="en-US" dirty="0" smtClean="0"/>
              <a:t>Public group conversations</a:t>
            </a:r>
          </a:p>
          <a:p>
            <a:r>
              <a:rPr lang="en-US" dirty="0" smtClean="0"/>
              <a:t>Knowledge acquired</a:t>
            </a:r>
          </a:p>
          <a:p>
            <a:pPr lvl="1"/>
            <a:r>
              <a:rPr lang="en-US" dirty="0" smtClean="0"/>
              <a:t>Nodes of connection</a:t>
            </a:r>
          </a:p>
          <a:p>
            <a:pPr lvl="1"/>
            <a:r>
              <a:rPr lang="en-US" dirty="0" smtClean="0"/>
              <a:t>Sorted Relevant Tweets </a:t>
            </a:r>
          </a:p>
          <a:p>
            <a:pPr lvl="1"/>
            <a:r>
              <a:rPr lang="en-US" dirty="0" smtClean="0"/>
              <a:t>Pattern Detection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81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Closeness, other Node Patterns</a:t>
            </a:r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8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Development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Computer supported cooperative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Several Analysts</a:t>
            </a:r>
            <a:endParaRPr lang="en-US" dirty="0"/>
          </a:p>
          <a:p>
            <a:pPr lvl="1"/>
            <a:r>
              <a:rPr lang="en-US" dirty="0" smtClean="0"/>
              <a:t>Human Improved Search and Pattern Recognition</a:t>
            </a:r>
          </a:p>
          <a:p>
            <a:pPr lvl="1"/>
            <a:r>
              <a:rPr lang="en-US" dirty="0" smtClean="0"/>
              <a:t>Human Improved AI, reward system</a:t>
            </a:r>
          </a:p>
          <a:p>
            <a:r>
              <a:rPr lang="en-US" dirty="0" smtClean="0"/>
              <a:t>Cooperation system</a:t>
            </a:r>
          </a:p>
          <a:p>
            <a:pPr lvl="1"/>
            <a:r>
              <a:rPr lang="en-US" dirty="0" smtClean="0"/>
              <a:t>Storing the knowledge</a:t>
            </a:r>
          </a:p>
          <a:p>
            <a:pPr lvl="1"/>
            <a:r>
              <a:rPr lang="en-US" dirty="0" smtClean="0"/>
              <a:t>Sharing the knowledge</a:t>
            </a:r>
          </a:p>
          <a:p>
            <a:pPr lvl="2"/>
            <a:r>
              <a:rPr lang="en-US" dirty="0" smtClean="0"/>
              <a:t>Trend Analysis</a:t>
            </a:r>
          </a:p>
          <a:p>
            <a:pPr lvl="2"/>
            <a:r>
              <a:rPr lang="en-US" dirty="0" smtClean="0"/>
              <a:t>Early Warning System</a:t>
            </a:r>
          </a:p>
          <a:p>
            <a:r>
              <a:rPr lang="en-US" dirty="0" smtClean="0"/>
              <a:t>Emergency Response, threat recognition</a:t>
            </a:r>
          </a:p>
        </p:txBody>
      </p:sp>
    </p:spTree>
    <p:extLst>
      <p:ext uri="{BB962C8B-B14F-4D97-AF65-F5344CB8AC3E}">
        <p14:creationId xmlns:p14="http://schemas.microsoft.com/office/powerpoint/2010/main" val="23542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r>
              <a:rPr lang="en-US" dirty="0" smtClean="0"/>
              <a:t>CSCW concepts</a:t>
            </a:r>
          </a:p>
          <a:p>
            <a:r>
              <a:rPr lang="en-US" dirty="0" smtClean="0"/>
              <a:t>CSCW perspective </a:t>
            </a:r>
          </a:p>
          <a:p>
            <a:r>
              <a:rPr lang="en-US" dirty="0" smtClean="0"/>
              <a:t>Grove</a:t>
            </a:r>
          </a:p>
          <a:p>
            <a:r>
              <a:rPr lang="en-US" dirty="0" smtClean="0"/>
              <a:t>How CSCW could be used</a:t>
            </a:r>
          </a:p>
          <a:p>
            <a:pPr lvl="1"/>
            <a:r>
              <a:rPr lang="en-US" dirty="0" smtClean="0"/>
              <a:t>Construct</a:t>
            </a:r>
          </a:p>
          <a:p>
            <a:pPr lvl="1"/>
            <a:r>
              <a:rPr lang="en-US" dirty="0" err="1" smtClean="0"/>
              <a:t>AwareMedia</a:t>
            </a:r>
            <a:endParaRPr lang="en-US" dirty="0" smtClean="0"/>
          </a:p>
          <a:p>
            <a:r>
              <a:rPr lang="en-US" smtClean="0"/>
              <a:t>The project</a:t>
            </a: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 Computer supported cooperative work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Electronic workplace</a:t>
            </a:r>
          </a:p>
          <a:p>
            <a:pPr lvl="1"/>
            <a:r>
              <a:rPr lang="en-US" dirty="0" smtClean="0"/>
              <a:t>Develop software for groups to increase cooperative work</a:t>
            </a:r>
          </a:p>
          <a:p>
            <a:pPr lvl="1"/>
            <a:r>
              <a:rPr lang="en-US" dirty="0" smtClean="0"/>
              <a:t>From other software failures</a:t>
            </a:r>
          </a:p>
          <a:p>
            <a:pPr lvl="1"/>
            <a:r>
              <a:rPr lang="en-US" dirty="0" smtClean="0"/>
              <a:t>Qualities of co-operative work process</a:t>
            </a:r>
          </a:p>
          <a:p>
            <a:pPr lvl="1"/>
            <a:r>
              <a:rPr lang="en-US" dirty="0" smtClean="0"/>
              <a:t>How to develop computer software to help this process</a:t>
            </a:r>
          </a:p>
          <a:p>
            <a:pPr lvl="1"/>
            <a:r>
              <a:rPr lang="en-US" dirty="0" smtClean="0"/>
              <a:t>How process could be organized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 Computer supported cooperative work 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environment</a:t>
            </a:r>
            <a:endParaRPr lang="en-US" dirty="0"/>
          </a:p>
        </p:txBody>
      </p:sp>
      <p:pic>
        <p:nvPicPr>
          <p:cNvPr id="4" name="Billede 3" descr="CommeonTas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82" y="2488843"/>
            <a:ext cx="4555836" cy="2424880"/>
          </a:xfrm>
          <a:prstGeom prst="rect">
            <a:avLst/>
          </a:prstGeom>
        </p:spPr>
      </p:pic>
      <p:pic>
        <p:nvPicPr>
          <p:cNvPr id="5" name="Billede 4" descr="Tim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0" y="2488843"/>
            <a:ext cx="3468975" cy="2840039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concepts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for group interaction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Phone conference</a:t>
            </a:r>
          </a:p>
          <a:p>
            <a:pPr lvl="1"/>
            <a:r>
              <a:rPr lang="en-US" dirty="0" smtClean="0"/>
              <a:t>Computer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Sharing information</a:t>
            </a:r>
          </a:p>
          <a:p>
            <a:r>
              <a:rPr lang="en-US" dirty="0" smtClean="0"/>
              <a:t>Coordination</a:t>
            </a:r>
          </a:p>
          <a:p>
            <a:pPr lvl="1"/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CSCW perspective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Perspectives for success</a:t>
            </a:r>
          </a:p>
          <a:p>
            <a:pPr lvl="1"/>
            <a:r>
              <a:rPr lang="en-US" dirty="0" smtClean="0"/>
              <a:t>Distributed systems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Human-Computer interaction</a:t>
            </a:r>
          </a:p>
          <a:p>
            <a:pPr lvl="1"/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Social Theory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 time concepts</a:t>
            </a:r>
          </a:p>
          <a:p>
            <a:pPr lvl="1"/>
            <a:r>
              <a:rPr lang="en-US" dirty="0" smtClean="0"/>
              <a:t>Real-Time Groupware</a:t>
            </a:r>
          </a:p>
          <a:p>
            <a:pPr lvl="1"/>
            <a:r>
              <a:rPr lang="en-US" dirty="0" smtClean="0"/>
              <a:t>Design and purpose</a:t>
            </a:r>
          </a:p>
          <a:p>
            <a:pPr lvl="1"/>
            <a:r>
              <a:rPr lang="en-US" dirty="0" smtClean="0"/>
              <a:t>Shared environment</a:t>
            </a:r>
          </a:p>
          <a:p>
            <a:pPr lvl="1"/>
            <a:r>
              <a:rPr lang="en-US" dirty="0" smtClean="0"/>
              <a:t>Group window</a:t>
            </a:r>
          </a:p>
          <a:p>
            <a:pPr lvl="1"/>
            <a:r>
              <a:rPr lang="en-US" dirty="0" smtClean="0"/>
              <a:t>Tele pointer – multiple cursors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Synchronous and asynchronous interactions 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Role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experience</a:t>
            </a:r>
          </a:p>
          <a:p>
            <a:pPr lvl="1"/>
            <a:r>
              <a:rPr lang="en-US" dirty="0" smtClean="0"/>
              <a:t>Face-to-face in meeting room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Mixed mode of both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WYSIWIS</a:t>
            </a:r>
          </a:p>
          <a:p>
            <a:pPr lvl="1"/>
            <a:r>
              <a:rPr lang="en-US" dirty="0" smtClean="0"/>
              <a:t>Distraction issue</a:t>
            </a:r>
          </a:p>
          <a:p>
            <a:pPr lvl="1"/>
            <a:r>
              <a:rPr lang="en-US" dirty="0" smtClean="0"/>
              <a:t>Group Dynamics</a:t>
            </a:r>
          </a:p>
          <a:p>
            <a:pPr lvl="1"/>
            <a:r>
              <a:rPr lang="en-US" dirty="0" smtClean="0"/>
              <a:t>Visual Space Management  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 Processes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Concurrency Control</a:t>
            </a:r>
          </a:p>
          <a:p>
            <a:pPr lvl="1"/>
            <a:r>
              <a:rPr lang="en-US" dirty="0" smtClean="0"/>
              <a:t>Responsiveness</a:t>
            </a:r>
          </a:p>
          <a:p>
            <a:pPr lvl="1"/>
            <a:r>
              <a:rPr lang="en-US" dirty="0" smtClean="0"/>
              <a:t>Group Interface</a:t>
            </a:r>
          </a:p>
          <a:p>
            <a:pPr lvl="1"/>
            <a:r>
              <a:rPr lang="en-US" dirty="0" smtClean="0"/>
              <a:t>Wide-Area</a:t>
            </a:r>
          </a:p>
          <a:p>
            <a:pPr lvl="1"/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Notification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1135</Words>
  <Application>Microsoft Office PowerPoint</Application>
  <PresentationFormat>On-screen Show (4:3)</PresentationFormat>
  <Paragraphs>227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Kontortema</vt:lpstr>
      <vt:lpstr>Computer supported cooperative work -Basic concepts</vt:lpstr>
      <vt:lpstr>Agenda</vt:lpstr>
      <vt:lpstr> Computer supported cooperative work</vt:lpstr>
      <vt:lpstr> Computer supported cooperative work </vt:lpstr>
      <vt:lpstr>CSCW concepts</vt:lpstr>
      <vt:lpstr>CSCW perspective </vt:lpstr>
      <vt:lpstr>Grove</vt:lpstr>
      <vt:lpstr>Grove</vt:lpstr>
      <vt:lpstr>Grove</vt:lpstr>
      <vt:lpstr>How CSCW could be used</vt:lpstr>
      <vt:lpstr>How CSCW could be used</vt:lpstr>
      <vt:lpstr>How CSCW could be used</vt:lpstr>
      <vt:lpstr>Project</vt:lpstr>
      <vt:lpstr>Knowledge Management Workflow</vt:lpstr>
      <vt:lpstr>Further Development </vt:lpstr>
      <vt:lpstr>Further Development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4 Computer supported cooperative work -Basic concepts</dc:title>
  <dc:creator>Steffen Andersen</dc:creator>
  <cp:lastModifiedBy>Martin</cp:lastModifiedBy>
  <cp:revision>51</cp:revision>
  <dcterms:created xsi:type="dcterms:W3CDTF">2010-05-30T12:37:52Z</dcterms:created>
  <dcterms:modified xsi:type="dcterms:W3CDTF">2010-08-26T01:19:36Z</dcterms:modified>
</cp:coreProperties>
</file>