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5" r:id="rId5"/>
    <p:sldId id="258" r:id="rId6"/>
    <p:sldId id="266" r:id="rId7"/>
    <p:sldId id="267"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85" autoAdjust="0"/>
  </p:normalViewPr>
  <p:slideViewPr>
    <p:cSldViewPr>
      <p:cViewPr varScale="1">
        <p:scale>
          <a:sx n="90" d="100"/>
          <a:sy n="90" d="100"/>
        </p:scale>
        <p:origin x="-22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D3A25-823B-4BBE-807B-09C859F752B0}" type="datetimeFigureOut">
              <a:rPr lang="en-US" smtClean="0"/>
              <a:pPr/>
              <a:t>1/20/2010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3DF41-A1DD-40C2-81C2-7C757221A44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method, parameter scope and property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 method, when and how is it used?</a:t>
            </a:r>
          </a:p>
          <a:p>
            <a:pPr lvl="0"/>
            <a:r>
              <a:rPr lang="en-US" sz="1200" kern="1200" dirty="0" smtClean="0">
                <a:solidFill>
                  <a:schemeClr val="tx1"/>
                </a:solidFill>
                <a:latin typeface="+mn-lt"/>
                <a:ea typeface="+mn-ea"/>
                <a:cs typeface="+mn-cs"/>
              </a:rPr>
              <a:t>What kind of methods is common in C# programs?</a:t>
            </a:r>
          </a:p>
          <a:p>
            <a:pPr lvl="0"/>
            <a:r>
              <a:rPr lang="en-US" sz="1200" kern="1200" dirty="0" smtClean="0">
                <a:solidFill>
                  <a:schemeClr val="tx1"/>
                </a:solidFill>
                <a:latin typeface="+mn-lt"/>
                <a:ea typeface="+mn-ea"/>
                <a:cs typeface="+mn-cs"/>
              </a:rPr>
              <a:t>What is the difference between arguments and parameters?</a:t>
            </a:r>
          </a:p>
          <a:p>
            <a:pPr lvl="0"/>
            <a:r>
              <a:rPr lang="en-US" sz="1200" kern="1200" dirty="0" smtClean="0">
                <a:solidFill>
                  <a:schemeClr val="tx1"/>
                </a:solidFill>
                <a:latin typeface="+mn-lt"/>
                <a:ea typeface="+mn-ea"/>
                <a:cs typeface="+mn-cs"/>
              </a:rPr>
              <a:t>What is the difference between value and reference parameters?</a:t>
            </a:r>
          </a:p>
          <a:p>
            <a:pPr lvl="0"/>
            <a:r>
              <a:rPr lang="en-US" sz="1200" kern="1200" dirty="0" smtClean="0">
                <a:solidFill>
                  <a:schemeClr val="tx1"/>
                </a:solidFill>
                <a:latin typeface="+mn-lt"/>
                <a:ea typeface="+mn-ea"/>
                <a:cs typeface="+mn-cs"/>
              </a:rPr>
              <a:t>What is meant by the word scope?</a:t>
            </a:r>
          </a:p>
          <a:p>
            <a:pPr lvl="0"/>
            <a:r>
              <a:rPr lang="en-US" sz="1200" kern="1200" dirty="0" smtClean="0">
                <a:solidFill>
                  <a:schemeClr val="tx1"/>
                </a:solidFill>
                <a:latin typeface="+mn-lt"/>
                <a:ea typeface="+mn-ea"/>
                <a:cs typeface="+mn-cs"/>
              </a:rPr>
              <a:t>What are properties, how and why are they used or useful?</a:t>
            </a:r>
          </a:p>
          <a:p>
            <a:endParaRPr lang="en-US" dirty="0"/>
          </a:p>
        </p:txBody>
      </p:sp>
      <p:sp>
        <p:nvSpPr>
          <p:cNvPr id="4" name="Slide Number Placeholder 3"/>
          <p:cNvSpPr>
            <a:spLocks noGrp="1"/>
          </p:cNvSpPr>
          <p:nvPr>
            <p:ph type="sldNum" sz="quarter" idx="10"/>
          </p:nvPr>
        </p:nvSpPr>
        <p:spPr/>
        <p:txBody>
          <a:bodyPr/>
          <a:lstStyle/>
          <a:p>
            <a:fld id="{AAB3DF41-A1DD-40C2-81C2-7C757221A44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Throughout this book, we use public fields extensively to keep the examples free of distraction. In a real application, you would typically favor public properties over public fields, in order to promote encapsulation.</a:t>
            </a:r>
          </a:p>
          <a:p>
            <a:endParaRPr lang="en-US" dirty="0" smtClean="0"/>
          </a:p>
          <a:p>
            <a:r>
              <a:rPr lang="en-US" dirty="0" smtClean="0"/>
              <a:t>Properties look like fields from the outside but act like methods on the inside.</a:t>
            </a:r>
          </a:p>
          <a:p>
            <a:endParaRPr lang="en-US" dirty="0" smtClean="0"/>
          </a:p>
          <a:p>
            <a:r>
              <a:rPr lang="en-US" dirty="0" smtClean="0"/>
              <a:t>A property is declared like a field, but with a { get {} set {} } block added. get and set denote property </a:t>
            </a:r>
            <a:r>
              <a:rPr lang="en-US" dirty="0" err="1" smtClean="0"/>
              <a:t>accessors</a:t>
            </a:r>
            <a:r>
              <a:rPr lang="en-US" dirty="0" smtClean="0"/>
              <a:t>.</a:t>
            </a:r>
          </a:p>
          <a:p>
            <a:endParaRPr lang="en-US" dirty="0" smtClean="0"/>
          </a:p>
          <a:p>
            <a:r>
              <a:rPr lang="en-US" dirty="0" smtClean="0"/>
              <a:t>Although properties are accessed in the same way as fields, they differ in that they give the implementer complete control over getting and setting its value. This control enables the implementer to choose whatever internal representation is needed, without exposing the internal details to the user of the property.</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1/20/2010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1/20/2010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1/20/2010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1/20/2010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#06 Methods, parameters, scope and properties</a:t>
            </a:r>
            <a:endParaRPr lang="en-US"/>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endParaRPr lang="da-D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a:t>
            </a:r>
            <a:endParaRPr lang="en-US" dirty="0"/>
          </a:p>
        </p:txBody>
      </p:sp>
      <p:sp>
        <p:nvSpPr>
          <p:cNvPr id="3" name="Content Placeholder 2"/>
          <p:cNvSpPr>
            <a:spLocks noGrp="1"/>
          </p:cNvSpPr>
          <p:nvPr>
            <p:ph idx="1"/>
          </p:nvPr>
        </p:nvSpPr>
        <p:spPr/>
        <p:txBody>
          <a:bodyPr/>
          <a:lstStyle/>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Parameters</a:t>
            </a:r>
            <a:endParaRPr lang="en-US" dirty="0"/>
          </a:p>
        </p:txBody>
      </p:sp>
      <p:sp>
        <p:nvSpPr>
          <p:cNvPr id="3" name="Content Placeholder 2"/>
          <p:cNvSpPr>
            <a:spLocks noGrp="1"/>
          </p:cNvSpPr>
          <p:nvPr>
            <p:ph idx="1"/>
          </p:nvPr>
        </p:nvSpPr>
        <p:spPr/>
        <p:txBody>
          <a:bodyPr/>
          <a:lstStyle/>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endParaRPr lang="da-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a:xfrm>
            <a:off x="457200" y="1600201"/>
            <a:ext cx="8229600" cy="2185990"/>
          </a:xfrm>
        </p:spPr>
        <p:txBody>
          <a:bodyPr/>
          <a:lstStyle/>
          <a:p>
            <a:r>
              <a:rPr lang="en-US" dirty="0" smtClean="0"/>
              <a:t>Many examples uses field</a:t>
            </a:r>
            <a:r>
              <a:rPr lang="en-US" dirty="0" smtClean="0"/>
              <a:t>s though properties are more practical</a:t>
            </a:r>
            <a:endParaRPr lang="en-US" dirty="0" smtClean="0"/>
          </a:p>
          <a:p>
            <a:r>
              <a:rPr lang="en-US" dirty="0" smtClean="0"/>
              <a:t>A property is declared like a </a:t>
            </a:r>
            <a:r>
              <a:rPr lang="en-US" dirty="0" smtClean="0"/>
              <a:t>field</a:t>
            </a:r>
          </a:p>
          <a:p>
            <a:pPr lvl="1"/>
            <a:r>
              <a:rPr lang="en-US" sz="2000" dirty="0" smtClean="0"/>
              <a:t>but </a:t>
            </a:r>
            <a:r>
              <a:rPr lang="en-US" sz="2000" dirty="0" smtClean="0"/>
              <a:t>with a { </a:t>
            </a:r>
            <a:r>
              <a:rPr lang="en-US" sz="2000" dirty="0" smtClean="0"/>
              <a:t> get </a:t>
            </a:r>
            <a:r>
              <a:rPr lang="en-US" sz="2000" dirty="0" smtClean="0"/>
              <a:t>{} set </a:t>
            </a:r>
            <a:r>
              <a:rPr lang="en-US" sz="2000" dirty="0" smtClean="0"/>
              <a:t>{}  } </a:t>
            </a:r>
            <a:r>
              <a:rPr lang="en-US" sz="2000" dirty="0" smtClean="0"/>
              <a:t>block </a:t>
            </a:r>
            <a:r>
              <a:rPr lang="en-US" sz="2000" dirty="0" smtClean="0"/>
              <a:t>added</a:t>
            </a:r>
          </a:p>
          <a:p>
            <a:pPr lvl="1"/>
            <a:endParaRPr lang="en-US" sz="2000" dirty="0" smtClean="0"/>
          </a:p>
        </p:txBody>
      </p:sp>
      <p:pic>
        <p:nvPicPr>
          <p:cNvPr id="1026" name="Picture 2"/>
          <p:cNvPicPr>
            <a:picLocks noChangeAspect="1" noChangeArrowheads="1"/>
          </p:cNvPicPr>
          <p:nvPr/>
        </p:nvPicPr>
        <p:blipFill>
          <a:blip r:embed="rId3" cstate="print"/>
          <a:srcRect/>
          <a:stretch>
            <a:fillRect/>
          </a:stretch>
        </p:blipFill>
        <p:spPr bwMode="auto">
          <a:xfrm>
            <a:off x="5000628" y="3929066"/>
            <a:ext cx="3931094" cy="2090741"/>
          </a:xfrm>
          <a:prstGeom prst="rect">
            <a:avLst/>
          </a:prstGeom>
          <a:noFill/>
          <a:ln w="9525">
            <a:noFill/>
            <a:miter lim="800000"/>
            <a:headEnd/>
            <a:tailEnd/>
          </a:ln>
        </p:spPr>
      </p:pic>
      <p:sp>
        <p:nvSpPr>
          <p:cNvPr id="6" name="Content Placeholder 2"/>
          <p:cNvSpPr txBox="1">
            <a:spLocks/>
          </p:cNvSpPr>
          <p:nvPr/>
        </p:nvSpPr>
        <p:spPr>
          <a:xfrm>
            <a:off x="214282" y="4071943"/>
            <a:ext cx="5000660" cy="207170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implementer has total access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But fields is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encapsulate from</a:t>
            </a:r>
            <a:r>
              <a:rPr kumimoji="0" lang="en-US" sz="2400" b="0" i="0" u="none" strike="noStrike" kern="1200" cap="none" spc="0" normalizeH="0" noProof="0" dirty="0" smtClean="0">
                <a:ln>
                  <a:noFill/>
                </a:ln>
                <a:solidFill>
                  <a:schemeClr val="tx1"/>
                </a:solidFill>
                <a:effectLst/>
                <a:uLnTx/>
                <a:uFillTx/>
                <a:latin typeface="+mn-lt"/>
                <a:ea typeface="+mn-ea"/>
                <a:cs typeface="+mn-cs"/>
              </a:rPr>
              <a:t> 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he user, securing</a:t>
            </a:r>
            <a:r>
              <a:rPr kumimoji="0" lang="en-US" sz="2400" b="0" i="0" u="none" strike="noStrike" kern="1200" cap="none" spc="0" normalizeH="0" noProof="0" dirty="0" smtClean="0">
                <a:ln>
                  <a:noFill/>
                </a:ln>
                <a:solidFill>
                  <a:schemeClr val="tx1"/>
                </a:solidFill>
                <a:effectLst/>
                <a:uLnTx/>
                <a:uFillTx/>
                <a:latin typeface="+mn-lt"/>
                <a:ea typeface="+mn-ea"/>
                <a:cs typeface="+mn-cs"/>
              </a:rPr>
              <a:t> robustness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Excerpt from our program</a:t>
            </a:r>
            <a:endParaRPr lang="en-US"/>
          </a:p>
        </p:txBody>
      </p:sp>
      <p:sp>
        <p:nvSpPr>
          <p:cNvPr id="3" name="Content Placeholder 2"/>
          <p:cNvSpPr>
            <a:spLocks noGrp="1"/>
          </p:cNvSpPr>
          <p:nvPr>
            <p:ph idx="1"/>
          </p:nvPr>
        </p:nvSpPr>
        <p:spPr/>
        <p:txBody>
          <a:bodyPr/>
          <a:lstStyle/>
          <a:p>
            <a:r>
              <a:rPr lang="en-US" dirty="0" smtClean="0"/>
              <a:t>A method within our </a:t>
            </a:r>
            <a:r>
              <a:rPr lang="en-US" dirty="0" err="1" smtClean="0"/>
              <a:t>BlackJackWindow</a:t>
            </a:r>
            <a:r>
              <a:rPr lang="en-US" dirty="0" smtClean="0"/>
              <a:t> </a:t>
            </a:r>
            <a:r>
              <a:rPr lang="en-US" dirty="0" smtClean="0"/>
              <a:t>class</a:t>
            </a:r>
          </a:p>
          <a:p>
            <a:r>
              <a:rPr lang="en-US" dirty="0" smtClean="0"/>
              <a:t>P</a:t>
            </a:r>
            <a:r>
              <a:rPr lang="en-US" dirty="0" smtClean="0"/>
              <a:t>roperties in Card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85720" y="3429000"/>
            <a:ext cx="4799844" cy="214314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57800" y="2500306"/>
            <a:ext cx="3886200" cy="2895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289</Words>
  <Application>Microsoft Office PowerPoint</Application>
  <PresentationFormat>Skærmshow (4:3)</PresentationFormat>
  <Paragraphs>50</Paragraphs>
  <Slides>10</Slides>
  <Notes>4</Notes>
  <HiddenSlides>0</HiddenSlides>
  <MMClips>0</MMClips>
  <ScaleCrop>false</ScaleCrop>
  <HeadingPairs>
    <vt:vector size="4" baseType="variant">
      <vt:variant>
        <vt:lpstr>Tema</vt:lpstr>
      </vt:variant>
      <vt:variant>
        <vt:i4>1</vt:i4>
      </vt:variant>
      <vt:variant>
        <vt:lpstr>Diastitler</vt:lpstr>
      </vt:variant>
      <vt:variant>
        <vt:i4>10</vt:i4>
      </vt:variant>
    </vt:vector>
  </HeadingPairs>
  <TitlesOfParts>
    <vt:vector size="11" baseType="lpstr">
      <vt:lpstr>Office Theme</vt:lpstr>
      <vt:lpstr>#06 Methods, parameters, scope and properties</vt:lpstr>
      <vt:lpstr>Methods</vt:lpstr>
      <vt:lpstr>Parameters and Arguments</vt:lpstr>
      <vt:lpstr>Value and Reference Parameters</vt:lpstr>
      <vt:lpstr>Scope</vt:lpstr>
      <vt:lpstr>Properties</vt:lpstr>
      <vt:lpstr>Excerpt from our program</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30</cp:revision>
  <dcterms:created xsi:type="dcterms:W3CDTF">2010-01-11T10:30:15Z</dcterms:created>
  <dcterms:modified xsi:type="dcterms:W3CDTF">2010-01-20T04:37:37Z</dcterms:modified>
</cp:coreProperties>
</file>