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8" autoAdjust="0"/>
  </p:normalViewPr>
  <p:slideViewPr>
    <p:cSldViewPr>
      <p:cViewPr varScale="1">
        <p:scale>
          <a:sx n="87" d="100"/>
          <a:sy n="87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It </a:t>
            </a:r>
            <a:r>
              <a:rPr lang="da-DK" dirty="0" err="1" smtClean="0"/>
              <a:t>represents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concept</a:t>
            </a:r>
            <a:r>
              <a:rPr lang="da-DK" baseline="0" dirty="0" smtClean="0"/>
              <a:t> upon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their</a:t>
            </a:r>
            <a:r>
              <a:rPr lang="da-DK" baseline="0" dirty="0" smtClean="0"/>
              <a:t> definitions.</a:t>
            </a:r>
            <a:endParaRPr lang="da-DK" dirty="0" smtClean="0"/>
          </a:p>
          <a:p>
            <a:r>
              <a:rPr lang="da-DK" dirty="0" err="1" smtClean="0"/>
              <a:t>Abstact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define</a:t>
            </a:r>
            <a:r>
              <a:rPr lang="da-DK" baseline="0" dirty="0" smtClean="0"/>
              <a:t> C# interface. </a:t>
            </a:r>
            <a:r>
              <a:rPr lang="da-DK" baseline="0" dirty="0" err="1" smtClean="0"/>
              <a:t>Unlike</a:t>
            </a:r>
            <a:r>
              <a:rPr lang="da-DK" baseline="0" dirty="0" smtClean="0"/>
              <a:t> interfaces an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it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constants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unlike</a:t>
            </a:r>
            <a:r>
              <a:rPr lang="da-DK" baseline="0" dirty="0" smtClean="0"/>
              <a:t> interfaces) must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May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partial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description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inherited</a:t>
            </a:r>
            <a:r>
              <a:rPr lang="da-DK" baseline="0" dirty="0" smtClean="0"/>
              <a:t> by all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descendants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children</a:t>
            </a:r>
            <a:r>
              <a:rPr lang="da-DK" baseline="0" dirty="0" smtClean="0"/>
              <a:t> must </a:t>
            </a:r>
            <a:r>
              <a:rPr lang="da-DK" baseline="0" dirty="0" err="1" smtClean="0"/>
              <a:t>override</a:t>
            </a:r>
            <a:r>
              <a:rPr lang="da-DK" baseline="0" dirty="0" smtClean="0"/>
              <a:t> all the </a:t>
            </a:r>
            <a:r>
              <a:rPr lang="da-DK" baseline="0" dirty="0" err="1" smtClean="0"/>
              <a:t>parents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derived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considered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There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restrictions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defined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hierarchy</a:t>
            </a:r>
            <a:r>
              <a:rPr lang="da-DK" baseline="0" dirty="0" smtClean="0"/>
              <a:t> but </a:t>
            </a:r>
            <a:r>
              <a:rPr lang="da-DK" baseline="0" dirty="0" err="1" smtClean="0"/>
              <a:t>usually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locatede</a:t>
            </a:r>
            <a:r>
              <a:rPr lang="da-DK" baseline="0" dirty="0" smtClean="0"/>
              <a:t> at the upper </a:t>
            </a:r>
            <a:r>
              <a:rPr lang="da-DK" baseline="0" dirty="0" err="1" smtClean="0"/>
              <a:t>levels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An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shouldn’t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modified</a:t>
            </a:r>
            <a:r>
              <a:rPr lang="da-DK" baseline="0" dirty="0" smtClean="0"/>
              <a:t> as </a:t>
            </a:r>
            <a:r>
              <a:rPr lang="da-DK" b="1" baseline="0" dirty="0" err="1" smtClean="0"/>
              <a:t>static</a:t>
            </a:r>
            <a:r>
              <a:rPr lang="da-DK" b="1" baseline="0" dirty="0" smtClean="0"/>
              <a:t> </a:t>
            </a:r>
            <a:r>
              <a:rPr lang="da-DK" b="0" baseline="0" dirty="0" err="1" smtClean="0"/>
              <a:t>because</a:t>
            </a:r>
            <a:r>
              <a:rPr lang="da-DK" b="0" baseline="0" dirty="0" smtClean="0"/>
              <a:t> a </a:t>
            </a:r>
            <a:r>
              <a:rPr lang="da-DK" b="0" baseline="0" dirty="0" err="1" smtClean="0"/>
              <a:t>static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method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can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be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invoked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using</a:t>
            </a:r>
            <a:r>
              <a:rPr lang="da-DK" b="0" baseline="0" dirty="0" smtClean="0"/>
              <a:t> the </a:t>
            </a:r>
            <a:r>
              <a:rPr lang="da-DK" b="0" baseline="0" dirty="0" err="1" smtClean="0"/>
              <a:t>class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name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without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declaring</a:t>
            </a:r>
            <a:r>
              <a:rPr lang="da-DK" b="0" baseline="0" dirty="0" smtClean="0"/>
              <a:t> an </a:t>
            </a:r>
            <a:r>
              <a:rPr lang="da-DK" b="0" baseline="0" dirty="0" err="1" smtClean="0"/>
              <a:t>object</a:t>
            </a:r>
            <a:r>
              <a:rPr lang="da-DK" b="0" baseline="0" dirty="0" smtClean="0"/>
              <a:t> of the </a:t>
            </a:r>
            <a:r>
              <a:rPr lang="da-DK" b="0" baseline="0" dirty="0" err="1" smtClean="0"/>
              <a:t>class</a:t>
            </a:r>
            <a:r>
              <a:rPr lang="da-DK" b="0" baseline="0" dirty="0" smtClean="0"/>
              <a:t>. </a:t>
            </a:r>
            <a:r>
              <a:rPr lang="da-DK" b="0" baseline="0" dirty="0" err="1" smtClean="0"/>
              <a:t>This</a:t>
            </a:r>
            <a:r>
              <a:rPr lang="da-DK" b="0" baseline="0" dirty="0" smtClean="0"/>
              <a:t> is a </a:t>
            </a:r>
            <a:r>
              <a:rPr lang="da-DK" b="0" baseline="0" dirty="0" err="1" smtClean="0"/>
              <a:t>contradiction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because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abstract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methods</a:t>
            </a:r>
            <a:r>
              <a:rPr lang="da-DK" b="0" baseline="0" dirty="0" smtClean="0"/>
              <a:t> have </a:t>
            </a:r>
            <a:r>
              <a:rPr lang="da-DK" b="0" baseline="0" dirty="0" err="1" smtClean="0"/>
              <a:t>no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implementation</a:t>
            </a:r>
            <a:r>
              <a:rPr lang="da-DK" b="0" baseline="0" dirty="0" smtClean="0"/>
              <a:t>.</a:t>
            </a:r>
            <a:endParaRPr lang="da-DK" baseline="0" dirty="0" smtClean="0"/>
          </a:p>
          <a:p>
            <a:r>
              <a:rPr lang="da-DK" baseline="0" dirty="0" smtClean="0"/>
              <a:t>By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abstract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wisely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code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flexible</a:t>
            </a:r>
            <a:r>
              <a:rPr lang="da-DK" baseline="0" dirty="0" smtClean="0"/>
              <a:t> and is </a:t>
            </a:r>
            <a:r>
              <a:rPr lang="da-DK" baseline="0" dirty="0" err="1" smtClean="0"/>
              <a:t>important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extensible</a:t>
            </a:r>
            <a:r>
              <a:rPr lang="da-DK" baseline="0" dirty="0" smtClean="0"/>
              <a:t> software designs.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1/16/2010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  <a:endParaRPr lang="da-DK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</a:t>
            </a:r>
            <a:r>
              <a:rPr lang="en-US" dirty="0" smtClean="0"/>
              <a:t>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</a:t>
            </a:r>
            <a:r>
              <a:rPr lang="da-DK" dirty="0" smtClean="0"/>
              <a:t>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</a:t>
            </a:r>
            <a:r>
              <a:rPr lang="da-DK" dirty="0" smtClean="0"/>
              <a:t>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smtClean="0"/>
              <a:t>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</a:t>
            </a:r>
            <a:r>
              <a:rPr lang="da-DK" dirty="0" smtClean="0"/>
              <a:t>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386</Words>
  <Application>Microsoft Office PowerPoint</Application>
  <PresentationFormat>Skærmshow (4:3)</PresentationFormat>
  <Paragraphs>59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25</cp:revision>
  <dcterms:created xsi:type="dcterms:W3CDTF">2010-01-11T10:30:15Z</dcterms:created>
  <dcterms:modified xsi:type="dcterms:W3CDTF">2010-01-16T17:38:22Z</dcterms:modified>
</cp:coreProperties>
</file>