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 smtClean="0"/>
              <a:t>Twitter, 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(Regular Expression)</a:t>
            </a:r>
          </a:p>
          <a:p>
            <a:pPr lvl="1"/>
            <a:r>
              <a:rPr lang="en-US" dirty="0" smtClean="0"/>
              <a:t>Trends, Pattern recognition</a:t>
            </a:r>
          </a:p>
          <a:p>
            <a:pPr lvl="2"/>
            <a:r>
              <a:rPr lang="en-US" dirty="0" smtClean="0"/>
              <a:t>Early Warning System</a:t>
            </a:r>
          </a:p>
          <a:p>
            <a:pPr lvl="2"/>
            <a:r>
              <a:rPr lang="en-US" dirty="0" smtClean="0"/>
              <a:t>Mass Surveillance</a:t>
            </a:r>
          </a:p>
          <a:p>
            <a:pPr lvl="2"/>
            <a:r>
              <a:rPr lang="en-US" dirty="0" smtClean="0"/>
              <a:t>Total Information Awareness (TIA)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140 Characters</a:t>
            </a:r>
          </a:p>
          <a:p>
            <a:r>
              <a:rPr lang="en-US" i="1" dirty="0" smtClean="0"/>
              <a:t>Name</a:t>
            </a:r>
          </a:p>
          <a:p>
            <a:pPr lvl="1"/>
            <a:r>
              <a:rPr lang="en-US" i="1" dirty="0" smtClean="0"/>
              <a:t>Sender</a:t>
            </a:r>
          </a:p>
          <a:p>
            <a:pPr lvl="1"/>
            <a:r>
              <a:rPr lang="en-US" i="1" dirty="0" smtClean="0"/>
              <a:t>Recipient</a:t>
            </a:r>
          </a:p>
          <a:p>
            <a:r>
              <a:rPr lang="en-US" i="1" dirty="0" smtClean="0"/>
              <a:t>Time, Date</a:t>
            </a:r>
          </a:p>
          <a:p>
            <a:r>
              <a:rPr lang="en-US" i="1" dirty="0" smtClean="0"/>
              <a:t>Tweet ID </a:t>
            </a:r>
            <a:r>
              <a:rPr lang="en-US" i="1" dirty="0" smtClean="0"/>
              <a:t>number</a:t>
            </a:r>
          </a:p>
          <a:p>
            <a:r>
              <a:rPr lang="en-US" i="1" dirty="0" err="1" smtClean="0"/>
              <a:t>Geolocation</a:t>
            </a:r>
            <a:endParaRPr lang="en-US" i="1" dirty="0" smtClean="0"/>
          </a:p>
          <a:p>
            <a:pPr lvl="1"/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886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field in Knowledge Management</a:t>
            </a:r>
          </a:p>
          <a:p>
            <a:r>
              <a:rPr lang="en-US" dirty="0" smtClean="0"/>
              <a:t>Can be apart of Total Information Awareness</a:t>
            </a:r>
          </a:p>
          <a:p>
            <a:pPr lvl="3"/>
            <a:r>
              <a:rPr lang="en-US" dirty="0" smtClean="0"/>
              <a:t>personal e-mails, </a:t>
            </a:r>
            <a:r>
              <a:rPr lang="en-US" dirty="0"/>
              <a:t>credit card </a:t>
            </a:r>
            <a:r>
              <a:rPr lang="en-US" dirty="0" smtClean="0"/>
              <a:t>record, </a:t>
            </a:r>
            <a:r>
              <a:rPr lang="en-US" dirty="0"/>
              <a:t>phone </a:t>
            </a:r>
            <a:r>
              <a:rPr lang="en-US" dirty="0" smtClean="0"/>
              <a:t>calls, medical records</a:t>
            </a:r>
            <a:endParaRPr lang="en-US" dirty="0"/>
          </a:p>
          <a:p>
            <a:pPr lvl="3"/>
            <a:r>
              <a:rPr lang="en-US" dirty="0"/>
              <a:t>social network analysis</a:t>
            </a:r>
          </a:p>
          <a:p>
            <a:pPr lvl="3"/>
            <a:r>
              <a:rPr lang="en-US" dirty="0" smtClean="0"/>
              <a:t>numerous </a:t>
            </a:r>
            <a:r>
              <a:rPr lang="en-US" dirty="0"/>
              <a:t>other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Ambient awareness</a:t>
            </a:r>
          </a:p>
          <a:p>
            <a:pPr lvl="1"/>
            <a:r>
              <a:rPr lang="en-US" dirty="0" smtClean="0"/>
              <a:t>Close connection</a:t>
            </a:r>
          </a:p>
          <a:p>
            <a:r>
              <a:rPr lang="en-US" dirty="0" smtClean="0"/>
              <a:t>Connectedness</a:t>
            </a:r>
          </a:p>
          <a:p>
            <a:pPr lvl="1"/>
            <a:r>
              <a:rPr lang="en-US" dirty="0" smtClean="0"/>
              <a:t>Sender / recipient</a:t>
            </a:r>
          </a:p>
          <a:p>
            <a:pPr lvl="1"/>
            <a:r>
              <a:rPr lang="en-US" dirty="0"/>
              <a:t>Node connection the profiles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19" y="3573016"/>
            <a:ext cx="36403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using Twitter API</a:t>
            </a:r>
          </a:p>
          <a:p>
            <a:pPr lvl="1"/>
            <a:r>
              <a:rPr lang="en-US" dirty="0" smtClean="0"/>
              <a:t>Twitterizer Library for C#</a:t>
            </a:r>
          </a:p>
          <a:p>
            <a:r>
              <a:rPr lang="en-US" dirty="0" smtClean="0"/>
              <a:t>Limits to Twitter API</a:t>
            </a:r>
          </a:p>
          <a:p>
            <a:pPr lvl="1"/>
            <a:r>
              <a:rPr lang="en-US" dirty="0" smtClean="0"/>
              <a:t>Rate Limit</a:t>
            </a:r>
          </a:p>
          <a:p>
            <a:pPr lvl="1"/>
            <a:r>
              <a:rPr lang="en-US" dirty="0" smtClean="0"/>
              <a:t>Hourly HTTP Request Limit</a:t>
            </a:r>
          </a:p>
          <a:p>
            <a:r>
              <a:rPr lang="en-US" dirty="0" smtClean="0"/>
              <a:t>Crawling Twitter</a:t>
            </a:r>
          </a:p>
          <a:p>
            <a:pPr lvl="1"/>
            <a:r>
              <a:rPr lang="en-US" dirty="0" smtClean="0"/>
              <a:t>Find Follower, and Following</a:t>
            </a:r>
          </a:p>
          <a:p>
            <a:pPr lvl="1"/>
            <a:r>
              <a:rPr lang="en-US" dirty="0" smtClean="0"/>
              <a:t>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024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157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Kontortema</vt:lpstr>
      <vt:lpstr>Project Introduction</vt:lpstr>
      <vt:lpstr>A Tweet Consist of</vt:lpstr>
      <vt:lpstr>Social Network Analysis</vt:lpstr>
      <vt:lpstr>Gathering and Limitations</vt:lpstr>
      <vt:lpstr>Demonstration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33</cp:revision>
  <dcterms:created xsi:type="dcterms:W3CDTF">2010-04-21T10:20:37Z</dcterms:created>
  <dcterms:modified xsi:type="dcterms:W3CDTF">2010-08-25T11:33:57Z</dcterms:modified>
</cp:coreProperties>
</file>