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8" r:id="rId4"/>
    <p:sldId id="261" r:id="rId5"/>
    <p:sldId id="265" r:id="rId6"/>
    <p:sldId id="258" r:id="rId7"/>
    <p:sldId id="266" r:id="rId8"/>
    <p:sldId id="267" r:id="rId9"/>
    <p:sldId id="262"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758" autoAdjust="0"/>
  </p:normalViewPr>
  <p:slideViewPr>
    <p:cSldViewPr>
      <p:cViewPr varScale="1">
        <p:scale>
          <a:sx n="100" d="100"/>
          <a:sy n="100" d="100"/>
        </p:scale>
        <p:origin x="-19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CD3A25-823B-4BBE-807B-09C859F752B0}" type="datetimeFigureOut">
              <a:rPr lang="en-US" smtClean="0"/>
              <a:pPr/>
              <a:t>1/20/2010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3DF41-A1DD-40C2-81C2-7C757221A446}"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the concepts method, parameter scope and property</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a method, when and how is it used?</a:t>
            </a:r>
          </a:p>
          <a:p>
            <a:pPr lvl="0"/>
            <a:r>
              <a:rPr lang="en-US" sz="1200" kern="1200" dirty="0" smtClean="0">
                <a:solidFill>
                  <a:schemeClr val="tx1"/>
                </a:solidFill>
                <a:latin typeface="+mn-lt"/>
                <a:ea typeface="+mn-ea"/>
                <a:cs typeface="+mn-cs"/>
              </a:rPr>
              <a:t>What kind of methods is common in C# programs?</a:t>
            </a:r>
          </a:p>
          <a:p>
            <a:pPr lvl="0"/>
            <a:r>
              <a:rPr lang="en-US" sz="1200" kern="1200" dirty="0" smtClean="0">
                <a:solidFill>
                  <a:schemeClr val="tx1"/>
                </a:solidFill>
                <a:latin typeface="+mn-lt"/>
                <a:ea typeface="+mn-ea"/>
                <a:cs typeface="+mn-cs"/>
              </a:rPr>
              <a:t>What is the difference between arguments and parameters?</a:t>
            </a:r>
          </a:p>
          <a:p>
            <a:pPr lvl="0"/>
            <a:r>
              <a:rPr lang="en-US" sz="1200" kern="1200" dirty="0" smtClean="0">
                <a:solidFill>
                  <a:schemeClr val="tx1"/>
                </a:solidFill>
                <a:latin typeface="+mn-lt"/>
                <a:ea typeface="+mn-ea"/>
                <a:cs typeface="+mn-cs"/>
              </a:rPr>
              <a:t>What is the difference between value and reference parameters?</a:t>
            </a:r>
          </a:p>
          <a:p>
            <a:pPr lvl="0"/>
            <a:r>
              <a:rPr lang="en-US" sz="1200" kern="1200" dirty="0" smtClean="0">
                <a:solidFill>
                  <a:schemeClr val="tx1"/>
                </a:solidFill>
                <a:latin typeface="+mn-lt"/>
                <a:ea typeface="+mn-ea"/>
                <a:cs typeface="+mn-cs"/>
              </a:rPr>
              <a:t>What is meant by the word scope?</a:t>
            </a:r>
          </a:p>
          <a:p>
            <a:pPr lvl="0"/>
            <a:r>
              <a:rPr lang="en-US" sz="1200" kern="1200" dirty="0" smtClean="0">
                <a:solidFill>
                  <a:schemeClr val="tx1"/>
                </a:solidFill>
                <a:latin typeface="+mn-lt"/>
                <a:ea typeface="+mn-ea"/>
                <a:cs typeface="+mn-cs"/>
              </a:rPr>
              <a:t>What are properties, how and why are they used or useful?</a:t>
            </a:r>
          </a:p>
          <a:p>
            <a:endParaRPr lang="en-US" dirty="0"/>
          </a:p>
        </p:txBody>
      </p:sp>
      <p:sp>
        <p:nvSpPr>
          <p:cNvPr id="4" name="Slide Number Placeholder 3"/>
          <p:cNvSpPr>
            <a:spLocks noGrp="1"/>
          </p:cNvSpPr>
          <p:nvPr>
            <p:ph type="sldNum" sz="quarter" idx="10"/>
          </p:nvPr>
        </p:nvSpPr>
        <p:spPr/>
        <p:txBody>
          <a:bodyPr/>
          <a:lstStyle/>
          <a:p>
            <a:fld id="{AAB3DF41-A1DD-40C2-81C2-7C757221A44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method performs an action in a series of statements.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Parameters:</a:t>
            </a:r>
            <a:r>
              <a:rPr lang="en-US" baseline="0" dirty="0" smtClean="0"/>
              <a:t> </a:t>
            </a:r>
            <a:r>
              <a:rPr lang="en-US" dirty="0" smtClean="0"/>
              <a:t> A method can receive input data from the caller by specifying parameters, and output can send data back to the caller by specifying a return type</a:t>
            </a:r>
          </a:p>
          <a:p>
            <a:endParaRPr lang="en-US" dirty="0" smtClean="0"/>
          </a:p>
          <a:p>
            <a:r>
              <a:rPr lang="en-US" dirty="0" smtClean="0"/>
              <a:t>Return</a:t>
            </a:r>
            <a:r>
              <a:rPr lang="en-US" baseline="0" dirty="0" smtClean="0"/>
              <a:t> type:</a:t>
            </a:r>
          </a:p>
          <a:p>
            <a:endParaRPr lang="en-US" baseline="0" dirty="0" smtClean="0"/>
          </a:p>
          <a:p>
            <a:r>
              <a:rPr lang="en-US" baseline="0" dirty="0" smtClean="0"/>
              <a:t>Static modifier:</a:t>
            </a:r>
          </a:p>
          <a:p>
            <a:endParaRPr lang="en-US" baseline="0" dirty="0" smtClean="0"/>
          </a:p>
          <a:p>
            <a:r>
              <a:rPr lang="en-US" baseline="0" dirty="0" smtClean="0"/>
              <a:t>Access modifiers:</a:t>
            </a:r>
          </a:p>
          <a:p>
            <a:endParaRPr lang="en-US" baseline="0" dirty="0" smtClean="0"/>
          </a:p>
          <a:p>
            <a:r>
              <a:rPr lang="en-US" baseline="0" smtClean="0"/>
              <a:t>Inheritance modifiers:</a:t>
            </a: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Parameters Vs</a:t>
            </a:r>
            <a:r>
              <a:rPr lang="en-US" baseline="0" dirty="0" smtClean="0"/>
              <a:t> Arguments: </a:t>
            </a:r>
            <a:r>
              <a:rPr lang="en-US" dirty="0" smtClean="0"/>
              <a:t>it's only a point of view problem. If you look from the caller's point of view, they're arguments. If you look from the </a:t>
            </a:r>
            <a:r>
              <a:rPr lang="en-US" dirty="0" err="1" smtClean="0"/>
              <a:t>callee's</a:t>
            </a:r>
            <a:r>
              <a:rPr lang="en-US" dirty="0" smtClean="0"/>
              <a:t> point of view, they're parameters.</a:t>
            </a:r>
          </a:p>
          <a:p>
            <a:endParaRPr lang="en-US" dirty="0" smtClean="0"/>
          </a:p>
          <a:p>
            <a:r>
              <a:rPr lang="en-US" b="1" dirty="0" smtClean="0"/>
              <a:t>Parameter</a:t>
            </a:r>
            <a:r>
              <a:rPr lang="en-US" dirty="0" smtClean="0"/>
              <a:t> is variable in the declaration of function.</a:t>
            </a:r>
          </a:p>
          <a:p>
            <a:r>
              <a:rPr lang="en-US" b="1" dirty="0" smtClean="0"/>
              <a:t>Argument</a:t>
            </a:r>
            <a:r>
              <a:rPr lang="en-US" dirty="0" smtClean="0"/>
              <a:t> is the actual value of this variable that gets passed to function.</a:t>
            </a:r>
          </a:p>
          <a:p>
            <a:endParaRPr lang="en-US" dirty="0" smtClean="0"/>
          </a:p>
          <a:p>
            <a:r>
              <a:rPr lang="en-US" dirty="0" smtClean="0"/>
              <a:t>void </a:t>
            </a:r>
            <a:r>
              <a:rPr lang="en-US" dirty="0" err="1" smtClean="0"/>
              <a:t>Foo</a:t>
            </a:r>
            <a:r>
              <a:rPr lang="en-US" dirty="0" smtClean="0"/>
              <a:t>(</a:t>
            </a:r>
            <a:r>
              <a:rPr lang="en-US" dirty="0" err="1" smtClean="0"/>
              <a:t>int</a:t>
            </a:r>
            <a:r>
              <a:rPr lang="en-US" dirty="0" smtClean="0"/>
              <a:t> x, </a:t>
            </a:r>
            <a:r>
              <a:rPr lang="en-US" dirty="0" err="1" smtClean="0"/>
              <a:t>int</a:t>
            </a:r>
            <a:r>
              <a:rPr lang="en-US" dirty="0" smtClean="0"/>
              <a:t> y); // x and y are parameters</a:t>
            </a:r>
            <a:br>
              <a:rPr lang="en-US" dirty="0" smtClean="0"/>
            </a:br>
            <a:r>
              <a:rPr lang="en-US" dirty="0" err="1" smtClean="0"/>
              <a:t>Foo</a:t>
            </a:r>
            <a:r>
              <a:rPr lang="en-US" dirty="0" smtClean="0"/>
              <a:t>(1, 2);  // 1 and 2 are arguments</a:t>
            </a:r>
            <a:br>
              <a:rPr lang="en-US" dirty="0" smtClean="0"/>
            </a:b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Scope is the range in which a variable can be referenced.</a:t>
            </a: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Throughout this book, we use public fields extensively to keep the examples free of distraction. In a real application, you would typically favor public properties over public fields, in order to promote encapsulation.</a:t>
            </a:r>
          </a:p>
          <a:p>
            <a:endParaRPr lang="en-US" dirty="0" smtClean="0"/>
          </a:p>
          <a:p>
            <a:r>
              <a:rPr lang="en-US" dirty="0" smtClean="0"/>
              <a:t>Properties look like fields from the outside but act like methods on the inside.</a:t>
            </a:r>
          </a:p>
          <a:p>
            <a:endParaRPr lang="en-US" dirty="0" smtClean="0"/>
          </a:p>
          <a:p>
            <a:r>
              <a:rPr lang="en-US" dirty="0" smtClean="0"/>
              <a:t>A property is declared like a field, but with a { get {} set {} } block added. get and set denote property </a:t>
            </a:r>
            <a:r>
              <a:rPr lang="en-US" dirty="0" err="1" smtClean="0"/>
              <a:t>accessors</a:t>
            </a:r>
            <a:r>
              <a:rPr lang="en-US" dirty="0" smtClean="0"/>
              <a:t>.</a:t>
            </a:r>
          </a:p>
          <a:p>
            <a:endParaRPr lang="en-US" dirty="0" smtClean="0"/>
          </a:p>
          <a:p>
            <a:r>
              <a:rPr lang="en-US" dirty="0" smtClean="0"/>
              <a:t>Although properties are accessed in the same way as fields, they differ in that they give the implementer complete control over getting and setting its value. This control enables the implementer to choose whatever internal representation is needed, without exposing the internal details to the user of the property.</a:t>
            </a: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Example of</a:t>
            </a:r>
            <a:r>
              <a:rPr lang="en-US" baseline="0" dirty="0" smtClean="0"/>
              <a:t> methods and properties in our application. The properties of Card class only have get, we don’t need set, since the fields are set in the constructor.</a:t>
            </a: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uses list to contain the cards and the </a:t>
            </a:r>
            <a:r>
              <a:rPr lang="en-US" dirty="0" err="1" smtClean="0"/>
              <a:t>foreach</a:t>
            </a:r>
            <a:r>
              <a:rPr lang="en-US" dirty="0" smtClean="0"/>
              <a:t> statement to manage the cards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contains a</a:t>
            </a:r>
            <a:r>
              <a:rPr lang="en-US" baseline="0" dirty="0" smtClean="0"/>
              <a:t> simple card class, and a deck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deck of cards is a list that contains objects of the type card.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Pladsholder til diasnummer 3"/>
          <p:cNvSpPr>
            <a:spLocks noGrp="1"/>
          </p:cNvSpPr>
          <p:nvPr>
            <p:ph type="sldNum" sz="quarter" idx="10"/>
          </p:nvPr>
        </p:nvSpPr>
        <p:spPr/>
        <p:txBody>
          <a:bodyPr/>
          <a:lstStyle/>
          <a:p>
            <a:fld id="{41BD0771-8E2D-46E3-8723-C8AF04A84B8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1/20/2010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1/20/2010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1/20/2010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1/20/2010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1/20/2010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1/20/2010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1/20/2010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smtClean="0"/>
              <a:t>#06 Methods, parameters, scope and properties</a:t>
            </a:r>
            <a:endParaRPr lang="en-US"/>
          </a:p>
        </p:txBody>
      </p:sp>
      <p:sp>
        <p:nvSpPr>
          <p:cNvPr id="3" name="Subtitle 2"/>
          <p:cNvSpPr>
            <a:spLocks noGrp="1"/>
          </p:cNvSpPr>
          <p:nvPr>
            <p:ph type="subTitle" idx="1"/>
          </p:nvPr>
        </p:nvSpPr>
        <p:spPr/>
        <p:txBody>
          <a:bodyPr/>
          <a:lstStyle/>
          <a:p>
            <a:endParaRPr lang="da-D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srcRect/>
          <a:stretch>
            <a:fillRect/>
          </a:stretch>
        </p:blipFill>
        <p:spPr bwMode="auto">
          <a:xfrm>
            <a:off x="500034" y="2500306"/>
            <a:ext cx="6219825" cy="29813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en-US" dirty="0" smtClean="0"/>
              <a:t>List and </a:t>
            </a:r>
            <a:r>
              <a:rPr lang="en-US" dirty="0" err="1" smtClean="0"/>
              <a:t>foreach</a:t>
            </a:r>
            <a:r>
              <a:rPr lang="en-US" dirty="0" smtClean="0"/>
              <a:t> in our application</a:t>
            </a:r>
            <a:endParaRPr lang="en-US" dirty="0"/>
          </a:p>
        </p:txBody>
      </p:sp>
      <p:pic>
        <p:nvPicPr>
          <p:cNvPr id="2050" name="Picture 2" descr="C:\Users\Martin\Desktop\Personal\Civil 3 Semester\projectwork\OOPExam\classDiagram.png"/>
          <p:cNvPicPr>
            <a:picLocks noChangeAspect="1" noChangeArrowheads="1"/>
          </p:cNvPicPr>
          <p:nvPr/>
        </p:nvPicPr>
        <p:blipFill>
          <a:blip r:embed="rId4" cstate="print"/>
          <a:srcRect/>
          <a:stretch>
            <a:fillRect/>
          </a:stretch>
        </p:blipFill>
        <p:spPr bwMode="auto">
          <a:xfrm>
            <a:off x="4500562" y="3357562"/>
            <a:ext cx="4430954" cy="328614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Methods</a:t>
            </a:r>
            <a:endParaRPr lang="en-US"/>
          </a:p>
        </p:txBody>
      </p:sp>
      <p:sp>
        <p:nvSpPr>
          <p:cNvPr id="3" name="Content Placeholder 2"/>
          <p:cNvSpPr>
            <a:spLocks noGrp="1"/>
          </p:cNvSpPr>
          <p:nvPr>
            <p:ph idx="1"/>
          </p:nvPr>
        </p:nvSpPr>
        <p:spPr/>
        <p:txBody>
          <a:bodyPr/>
          <a:lstStyle/>
          <a:p>
            <a:r>
              <a:rPr lang="en-US" dirty="0" smtClean="0"/>
              <a:t>Parameters</a:t>
            </a:r>
          </a:p>
          <a:p>
            <a:r>
              <a:rPr lang="en-US" dirty="0" smtClean="0"/>
              <a:t>Return type</a:t>
            </a:r>
          </a:p>
          <a:p>
            <a:r>
              <a:rPr lang="en-US" dirty="0" smtClean="0"/>
              <a:t>Static modifier</a:t>
            </a:r>
          </a:p>
          <a:p>
            <a:r>
              <a:rPr lang="en-US" dirty="0" smtClean="0"/>
              <a:t>Access modifiers</a:t>
            </a:r>
          </a:p>
          <a:p>
            <a:r>
              <a:rPr lang="en-US" dirty="0" smtClean="0"/>
              <a:t>Inheritance modifiers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Methods</a:t>
            </a:r>
            <a:endParaRPr lang="en-US" dirty="0"/>
          </a:p>
        </p:txBody>
      </p:sp>
      <p:sp>
        <p:nvSpPr>
          <p:cNvPr id="3" name="Content Placeholder 2"/>
          <p:cNvSpPr>
            <a:spLocks noGrp="1"/>
          </p:cNvSpPr>
          <p:nvPr>
            <p:ph idx="1"/>
          </p:nvPr>
        </p:nvSpPr>
        <p:spPr/>
        <p:txBody>
          <a:bodyPr/>
          <a:lstStyle/>
          <a:p>
            <a:endParaRPr lang="da-DK"/>
          </a:p>
        </p:txBody>
      </p:sp>
      <p:pic>
        <p:nvPicPr>
          <p:cNvPr id="2050" name="Picture 2"/>
          <p:cNvPicPr>
            <a:picLocks noChangeAspect="1" noChangeArrowheads="1"/>
          </p:cNvPicPr>
          <p:nvPr/>
        </p:nvPicPr>
        <p:blipFill>
          <a:blip r:embed="rId2" cstate="print"/>
          <a:srcRect/>
          <a:stretch>
            <a:fillRect/>
          </a:stretch>
        </p:blipFill>
        <p:spPr bwMode="auto">
          <a:xfrm>
            <a:off x="2428860" y="4929198"/>
            <a:ext cx="4067475" cy="890591"/>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and Arguments</a:t>
            </a:r>
            <a:endParaRPr lang="en-US" dirty="0"/>
          </a:p>
        </p:txBody>
      </p:sp>
      <p:sp>
        <p:nvSpPr>
          <p:cNvPr id="3" name="Content Placeholder 2"/>
          <p:cNvSpPr>
            <a:spLocks noGrp="1"/>
          </p:cNvSpPr>
          <p:nvPr>
            <p:ph idx="1"/>
          </p:nvPr>
        </p:nvSpPr>
        <p:spPr/>
        <p:txBody>
          <a:bodyPr/>
          <a:lstStyle/>
          <a:p>
            <a:r>
              <a:rPr lang="en-US" dirty="0" smtClean="0"/>
              <a:t>These two terms are often used interchangeably</a:t>
            </a:r>
            <a:r>
              <a:rPr lang="en-US" dirty="0" smtClean="0"/>
              <a:t>;</a:t>
            </a:r>
          </a:p>
          <a:p>
            <a:r>
              <a:rPr lang="en-US" b="1" dirty="0" smtClean="0"/>
              <a:t>Parameter</a:t>
            </a:r>
            <a:r>
              <a:rPr lang="en-US" dirty="0" smtClean="0"/>
              <a:t> is variable in the declaration of function.</a:t>
            </a:r>
          </a:p>
          <a:p>
            <a:r>
              <a:rPr lang="en-US" b="1" dirty="0" smtClean="0"/>
              <a:t>Argument</a:t>
            </a:r>
            <a:r>
              <a:rPr lang="en-US" dirty="0" smtClean="0"/>
              <a:t> is the actual value of this variable that gets passed to function.</a:t>
            </a:r>
          </a:p>
          <a:p>
            <a:endParaRPr lang="da-DK" dirty="0"/>
          </a:p>
        </p:txBody>
      </p:sp>
      <p:sp>
        <p:nvSpPr>
          <p:cNvPr id="4" name="TextBox 3"/>
          <p:cNvSpPr txBox="1"/>
          <p:nvPr/>
        </p:nvSpPr>
        <p:spPr>
          <a:xfrm>
            <a:off x="1500166" y="2500306"/>
            <a:ext cx="2571768" cy="369332"/>
          </a:xfrm>
          <a:prstGeom prst="rect">
            <a:avLst/>
          </a:prstGeom>
          <a:noFill/>
        </p:spPr>
        <p:txBody>
          <a:bodyPr wrap="square" rtlCol="0">
            <a:spAutoFit/>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and Reference Parameters</a:t>
            </a:r>
            <a:endParaRPr lang="en-US" dirty="0"/>
          </a:p>
        </p:txBody>
      </p:sp>
      <p:sp>
        <p:nvSpPr>
          <p:cNvPr id="3" name="Content Placeholder 2"/>
          <p:cNvSpPr>
            <a:spLocks noGrp="1"/>
          </p:cNvSpPr>
          <p:nvPr>
            <p:ph idx="1"/>
          </p:nvPr>
        </p:nvSpPr>
        <p:spPr/>
        <p:txBody>
          <a:bodyPr/>
          <a:lstStyle/>
          <a:p>
            <a:endParaRPr lang="da-DK" dirty="0"/>
          </a:p>
        </p:txBody>
      </p:sp>
      <p:sp>
        <p:nvSpPr>
          <p:cNvPr id="4" name="TextBox 3"/>
          <p:cNvSpPr txBox="1"/>
          <p:nvPr/>
        </p:nvSpPr>
        <p:spPr>
          <a:xfrm>
            <a:off x="1500166" y="2500306"/>
            <a:ext cx="2571768" cy="369332"/>
          </a:xfrm>
          <a:prstGeom prst="rect">
            <a:avLst/>
          </a:prstGeom>
          <a:noFill/>
        </p:spPr>
        <p:txBody>
          <a:bodyPr wrap="squar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Scope is the range in which a variable can be referenced.</a:t>
            </a:r>
          </a:p>
          <a:p>
            <a:endParaRPr lang="da-DK"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Properties</a:t>
            </a:r>
            <a:endParaRPr lang="en-US"/>
          </a:p>
        </p:txBody>
      </p:sp>
      <p:sp>
        <p:nvSpPr>
          <p:cNvPr id="3" name="Content Placeholder 2"/>
          <p:cNvSpPr>
            <a:spLocks noGrp="1"/>
          </p:cNvSpPr>
          <p:nvPr>
            <p:ph idx="1"/>
          </p:nvPr>
        </p:nvSpPr>
        <p:spPr>
          <a:xfrm>
            <a:off x="457200" y="1600201"/>
            <a:ext cx="8229600" cy="2185990"/>
          </a:xfrm>
        </p:spPr>
        <p:txBody>
          <a:bodyPr/>
          <a:lstStyle/>
          <a:p>
            <a:r>
              <a:rPr lang="en-US" dirty="0" smtClean="0"/>
              <a:t>Many examples uses field</a:t>
            </a:r>
            <a:r>
              <a:rPr lang="en-US" dirty="0" smtClean="0"/>
              <a:t>s though properties are more practical</a:t>
            </a:r>
            <a:endParaRPr lang="en-US" dirty="0" smtClean="0"/>
          </a:p>
          <a:p>
            <a:r>
              <a:rPr lang="en-US" dirty="0" smtClean="0"/>
              <a:t>A property is declared like a </a:t>
            </a:r>
            <a:r>
              <a:rPr lang="en-US" dirty="0" smtClean="0"/>
              <a:t>field</a:t>
            </a:r>
          </a:p>
          <a:p>
            <a:pPr lvl="1"/>
            <a:r>
              <a:rPr lang="en-US" sz="2000" dirty="0" smtClean="0"/>
              <a:t>but </a:t>
            </a:r>
            <a:r>
              <a:rPr lang="en-US" sz="2000" dirty="0" smtClean="0"/>
              <a:t>with a { </a:t>
            </a:r>
            <a:r>
              <a:rPr lang="en-US" sz="2000" dirty="0" smtClean="0"/>
              <a:t> get </a:t>
            </a:r>
            <a:r>
              <a:rPr lang="en-US" sz="2000" dirty="0" smtClean="0"/>
              <a:t>{} set </a:t>
            </a:r>
            <a:r>
              <a:rPr lang="en-US" sz="2000" dirty="0" smtClean="0"/>
              <a:t>{}  } </a:t>
            </a:r>
            <a:r>
              <a:rPr lang="en-US" sz="2000" dirty="0" smtClean="0"/>
              <a:t>block </a:t>
            </a:r>
            <a:r>
              <a:rPr lang="en-US" sz="2000" dirty="0" smtClean="0"/>
              <a:t>added</a:t>
            </a:r>
          </a:p>
          <a:p>
            <a:pPr lvl="1"/>
            <a:endParaRPr lang="en-US" sz="2000" dirty="0" smtClean="0"/>
          </a:p>
        </p:txBody>
      </p:sp>
      <p:pic>
        <p:nvPicPr>
          <p:cNvPr id="1026" name="Picture 2"/>
          <p:cNvPicPr>
            <a:picLocks noChangeAspect="1" noChangeArrowheads="1"/>
          </p:cNvPicPr>
          <p:nvPr/>
        </p:nvPicPr>
        <p:blipFill>
          <a:blip r:embed="rId3" cstate="print"/>
          <a:srcRect/>
          <a:stretch>
            <a:fillRect/>
          </a:stretch>
        </p:blipFill>
        <p:spPr bwMode="auto">
          <a:xfrm>
            <a:off x="5000628" y="3929066"/>
            <a:ext cx="3931094" cy="2090741"/>
          </a:xfrm>
          <a:prstGeom prst="rect">
            <a:avLst/>
          </a:prstGeom>
          <a:noFill/>
          <a:ln w="9525">
            <a:noFill/>
            <a:miter lim="800000"/>
            <a:headEnd/>
            <a:tailEnd/>
          </a:ln>
        </p:spPr>
      </p:pic>
      <p:sp>
        <p:nvSpPr>
          <p:cNvPr id="6" name="Content Placeholder 2"/>
          <p:cNvSpPr txBox="1">
            <a:spLocks/>
          </p:cNvSpPr>
          <p:nvPr/>
        </p:nvSpPr>
        <p:spPr>
          <a:xfrm>
            <a:off x="214282" y="4071943"/>
            <a:ext cx="5000660" cy="207170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implementer has total access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But fields is</a:t>
            </a: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encapsulate from</a:t>
            </a:r>
            <a:r>
              <a:rPr kumimoji="0" lang="en-US" sz="2400" b="0" i="0" u="none" strike="noStrike" kern="1200" cap="none" spc="0" normalizeH="0" noProof="0" dirty="0" smtClean="0">
                <a:ln>
                  <a:noFill/>
                </a:ln>
                <a:solidFill>
                  <a:schemeClr val="tx1"/>
                </a:solidFill>
                <a:effectLst/>
                <a:uLnTx/>
                <a:uFillTx/>
                <a:latin typeface="+mn-lt"/>
                <a:ea typeface="+mn-ea"/>
                <a:cs typeface="+mn-cs"/>
              </a:rPr>
              <a:t> 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he user, securing</a:t>
            </a:r>
            <a:r>
              <a:rPr kumimoji="0" lang="en-US" sz="2400" b="0" i="0" u="none" strike="noStrike" kern="1200" cap="none" spc="0" normalizeH="0" noProof="0" dirty="0" smtClean="0">
                <a:ln>
                  <a:noFill/>
                </a:ln>
                <a:solidFill>
                  <a:schemeClr val="tx1"/>
                </a:solidFill>
                <a:effectLst/>
                <a:uLnTx/>
                <a:uFillTx/>
                <a:latin typeface="+mn-lt"/>
                <a:ea typeface="+mn-ea"/>
                <a:cs typeface="+mn-cs"/>
              </a:rPr>
              <a:t> robustness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Excerpt from our program</a:t>
            </a:r>
            <a:endParaRPr lang="en-US"/>
          </a:p>
        </p:txBody>
      </p:sp>
      <p:sp>
        <p:nvSpPr>
          <p:cNvPr id="3" name="Content Placeholder 2"/>
          <p:cNvSpPr>
            <a:spLocks noGrp="1"/>
          </p:cNvSpPr>
          <p:nvPr>
            <p:ph idx="1"/>
          </p:nvPr>
        </p:nvSpPr>
        <p:spPr/>
        <p:txBody>
          <a:bodyPr/>
          <a:lstStyle/>
          <a:p>
            <a:r>
              <a:rPr lang="en-US" dirty="0" smtClean="0"/>
              <a:t>A method within our </a:t>
            </a:r>
            <a:r>
              <a:rPr lang="en-US" dirty="0" err="1" smtClean="0"/>
              <a:t>BlackJackWindow</a:t>
            </a:r>
            <a:r>
              <a:rPr lang="en-US" dirty="0" smtClean="0"/>
              <a:t> </a:t>
            </a:r>
            <a:r>
              <a:rPr lang="en-US" dirty="0" smtClean="0"/>
              <a:t>class</a:t>
            </a:r>
          </a:p>
          <a:p>
            <a:r>
              <a:rPr lang="en-US" dirty="0" smtClean="0"/>
              <a:t>P</a:t>
            </a:r>
            <a:r>
              <a:rPr lang="en-US" dirty="0" smtClean="0"/>
              <a:t>roperties in Card class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85720" y="3429000"/>
            <a:ext cx="4799844" cy="214314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257800" y="2500306"/>
            <a:ext cx="3886200" cy="2895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da-DK" dirty="0" smtClean="0"/>
              <a:t>Black Jack Game</a:t>
            </a:r>
          </a:p>
          <a:p>
            <a:endParaRPr lang="da-DK" dirty="0" smtClean="0"/>
          </a:p>
          <a:p>
            <a:r>
              <a:rPr lang="da-DK" dirty="0" smtClean="0"/>
              <a:t>Log</a:t>
            </a:r>
          </a:p>
          <a:p>
            <a:r>
              <a:rPr lang="da-DK" dirty="0" smtClean="0"/>
              <a:t>Save Log</a:t>
            </a:r>
          </a:p>
          <a:p>
            <a:r>
              <a:rPr lang="da-DK" dirty="0" smtClean="0"/>
              <a:t>Beting</a:t>
            </a:r>
          </a:p>
          <a:p>
            <a:r>
              <a:rPr lang="da-DK" dirty="0" smtClean="0"/>
              <a:t>Hit</a:t>
            </a:r>
          </a:p>
          <a:p>
            <a:r>
              <a:rPr lang="da-DK" dirty="0" smtClean="0"/>
              <a:t>Stand</a:t>
            </a:r>
          </a:p>
        </p:txBody>
      </p:sp>
      <p:pic>
        <p:nvPicPr>
          <p:cNvPr id="1026" name="Picture 2" descr="C:\Users\Martin\Desktop\Personal\Civil 3 Semester\projectwork\OOPExam\appScreenshot.png"/>
          <p:cNvPicPr>
            <a:picLocks noChangeAspect="1" noChangeArrowheads="1"/>
          </p:cNvPicPr>
          <p:nvPr/>
        </p:nvPicPr>
        <p:blipFill>
          <a:blip r:embed="rId2" cstate="print"/>
          <a:srcRect/>
          <a:stretch>
            <a:fillRect/>
          </a:stretch>
        </p:blipFill>
        <p:spPr bwMode="auto">
          <a:xfrm>
            <a:off x="2714612" y="2500306"/>
            <a:ext cx="6207028" cy="343083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516</Words>
  <Application>Microsoft Office PowerPoint</Application>
  <PresentationFormat>Skærmshow (4:3)</PresentationFormat>
  <Paragraphs>82</Paragraphs>
  <Slides>11</Slides>
  <Notes>7</Notes>
  <HiddenSlides>0</HiddenSlides>
  <MMClips>0</MMClips>
  <ScaleCrop>false</ScaleCrop>
  <HeadingPairs>
    <vt:vector size="4" baseType="variant">
      <vt:variant>
        <vt:lpstr>Tema</vt:lpstr>
      </vt:variant>
      <vt:variant>
        <vt:i4>1</vt:i4>
      </vt:variant>
      <vt:variant>
        <vt:lpstr>Diastitler</vt:lpstr>
      </vt:variant>
      <vt:variant>
        <vt:i4>11</vt:i4>
      </vt:variant>
    </vt:vector>
  </HeadingPairs>
  <TitlesOfParts>
    <vt:vector size="12" baseType="lpstr">
      <vt:lpstr>Office Theme</vt:lpstr>
      <vt:lpstr>#06 Methods, parameters, scope and properties</vt:lpstr>
      <vt:lpstr>Methods</vt:lpstr>
      <vt:lpstr>Overloading Methods</vt:lpstr>
      <vt:lpstr>Parameters and Arguments</vt:lpstr>
      <vt:lpstr>Value and Reference Parameters</vt:lpstr>
      <vt:lpstr>Scope</vt:lpstr>
      <vt:lpstr>Properties</vt:lpstr>
      <vt:lpstr>Excerpt from our program</vt:lpstr>
      <vt:lpstr>Our program</vt:lpstr>
      <vt:lpstr>Our program</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Martin</cp:lastModifiedBy>
  <cp:revision>40</cp:revision>
  <dcterms:created xsi:type="dcterms:W3CDTF">2010-01-11T10:30:15Z</dcterms:created>
  <dcterms:modified xsi:type="dcterms:W3CDTF">2010-01-20T06:26:40Z</dcterms:modified>
</cp:coreProperties>
</file>