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4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515" autoAdjust="0"/>
  </p:normalViewPr>
  <p:slideViewPr>
    <p:cSldViewPr>
      <p:cViewPr varScale="1">
        <p:scale>
          <a:sx n="94" d="100"/>
          <a:sy n="94" d="100"/>
        </p:scale>
        <p:origin x="-21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9349-0304-4654-BB42-E73EAD9BEBC1}" type="datetimeFigureOut">
              <a:rPr lang="en-US" smtClean="0"/>
              <a:t>1/12/2010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0771-8E2D-46E3-8723-C8AF04A84B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 an explanation for the concepts array and collections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Relevant theoretical decisions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array,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for what and how is it used?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difference between an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an array?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other collections (Map, List, ...) have you knowledge about?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understand by the concept generic type, how is it used and what is its purpose?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loop and what is its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purpose?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771-8E2D-46E3-8723-C8AF04A84B8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D7DC-7299-43C9-BAE2-F335855B8707}" type="datetimeFigureOut">
              <a:rPr lang="en-US" smtClean="0"/>
              <a:pPr/>
              <a:t>1/12/2010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C360-10AD-4B5E-BF9F-FAB61C3D4D92}" type="slidenum">
              <a:rPr lang="da-DK" smtClean="0"/>
              <a:pPr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#03 Arrays and Collections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 and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50030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56483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 </a:t>
            </a:r>
            <a:r>
              <a:rPr lang="en-US" i="1" dirty="0" smtClean="0"/>
              <a:t>interface is a contract that guarantees to a client how a class will behave”</a:t>
            </a:r>
          </a:p>
          <a:p>
            <a:endParaRPr lang="en-US" i="1" dirty="0" smtClean="0"/>
          </a:p>
          <a:p>
            <a:r>
              <a:rPr lang="en-US" dirty="0" smtClean="0"/>
              <a:t>A Class can implement more the one interface</a:t>
            </a:r>
          </a:p>
          <a:p>
            <a:r>
              <a:rPr lang="en-US" dirty="0" smtClean="0"/>
              <a:t>Interfaces can be extended and combined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5286388"/>
            <a:ext cx="2967818" cy="1104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 Vs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performs automatic garbage collection</a:t>
            </a:r>
          </a:p>
          <a:p>
            <a:pPr lvl="1"/>
            <a:r>
              <a:rPr lang="en-US" dirty="0" smtClean="0"/>
              <a:t>Collection/removing objects that are marked as garbage</a:t>
            </a:r>
          </a:p>
          <a:p>
            <a:pPr lvl="1"/>
            <a:r>
              <a:rPr lang="en-US" dirty="0" smtClean="0"/>
              <a:t>Object that no longer has a reference</a:t>
            </a:r>
          </a:p>
          <a:p>
            <a:pPr lvl="1"/>
            <a:r>
              <a:rPr lang="en-US" dirty="0" smtClean="0"/>
              <a:t>C# programmers don’t need to worry about explicitly reclaiming memory that has become garbage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da-DK" dirty="0" smtClean="0"/>
              <a:t> i</a:t>
            </a:r>
            <a:r>
              <a:rPr lang="en-US" dirty="0" smtClean="0"/>
              <a:t>n 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105</Words>
  <Application>Microsoft Office PowerPoint</Application>
  <PresentationFormat>On-screen Show (4:3)</PresentationFormat>
  <Paragraphs>27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#03 Arrays and Collections</vt:lpstr>
      <vt:lpstr>Class</vt:lpstr>
      <vt:lpstr>Class Example and Visibility</vt:lpstr>
      <vt:lpstr>Interfaces</vt:lpstr>
      <vt:lpstr>Abstract Class</vt:lpstr>
      <vt:lpstr>Abstract Class Vs Interface</vt:lpstr>
      <vt:lpstr>Garbage Collector</vt:lpstr>
      <vt:lpstr>Use in our program</vt:lpstr>
      <vt:lpstr>Use in our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#01 Class, Abstract Class and Interfaces</dc:title>
  <dc:creator>Martin</dc:creator>
  <cp:lastModifiedBy>Martin</cp:lastModifiedBy>
  <cp:revision>17</cp:revision>
  <dcterms:created xsi:type="dcterms:W3CDTF">2010-01-11T10:30:15Z</dcterms:created>
  <dcterms:modified xsi:type="dcterms:W3CDTF">2010-01-12T09:24:14Z</dcterms:modified>
</cp:coreProperties>
</file>