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/>
              <a:t>Twitter</a:t>
            </a:r>
          </a:p>
          <a:p>
            <a:pPr lvl="1"/>
            <a:r>
              <a:rPr lang="en-US" dirty="0" smtClean="0"/>
              <a:t>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</a:t>
            </a:r>
            <a:r>
              <a:rPr lang="en-US" dirty="0" smtClean="0"/>
              <a:t>Regular Expression)</a:t>
            </a:r>
            <a:endParaRPr lang="en-US" dirty="0" smtClean="0"/>
          </a:p>
          <a:p>
            <a:pPr lvl="1"/>
            <a:r>
              <a:rPr lang="en-US" dirty="0" smtClean="0"/>
              <a:t>Trends, Pattern recognition, Early Warning System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140 Characters</a:t>
            </a:r>
          </a:p>
          <a:p>
            <a:r>
              <a:rPr lang="en-US" i="1" dirty="0" smtClean="0"/>
              <a:t>Name</a:t>
            </a:r>
          </a:p>
          <a:p>
            <a:pPr lvl="1"/>
            <a:r>
              <a:rPr lang="en-US" i="1" dirty="0" smtClean="0"/>
              <a:t>Sender</a:t>
            </a:r>
          </a:p>
          <a:p>
            <a:pPr lvl="1"/>
            <a:r>
              <a:rPr lang="en-US" i="1" dirty="0" smtClean="0"/>
              <a:t>Recipient</a:t>
            </a:r>
          </a:p>
          <a:p>
            <a:r>
              <a:rPr lang="en-US" i="1" dirty="0" smtClean="0"/>
              <a:t>Time, Date</a:t>
            </a:r>
          </a:p>
          <a:p>
            <a:r>
              <a:rPr lang="en-US" i="1" dirty="0" smtClean="0"/>
              <a:t>Tweet ID number</a:t>
            </a:r>
          </a:p>
          <a:p>
            <a:pPr lvl="1"/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886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Limits to Twitter API</a:t>
            </a:r>
          </a:p>
          <a:p>
            <a:r>
              <a:rPr lang="en-US" dirty="0" smtClean="0"/>
              <a:t>Crawling Twitter</a:t>
            </a:r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</a:t>
            </a:r>
            <a:r>
              <a:rPr lang="en-US" dirty="0" smtClean="0"/>
              <a:t>awareness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44" y="3212976"/>
            <a:ext cx="4535487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Kontortema</vt:lpstr>
      <vt:lpstr>Project Introduction</vt:lpstr>
      <vt:lpstr>A Tweet Consist of</vt:lpstr>
      <vt:lpstr>Gathering and Limitations</vt:lpstr>
      <vt:lpstr>Social Network Analysis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22</cp:revision>
  <dcterms:created xsi:type="dcterms:W3CDTF">2010-04-21T10:20:37Z</dcterms:created>
  <dcterms:modified xsi:type="dcterms:W3CDTF">2010-08-25T08:19:33Z</dcterms:modified>
</cp:coreProperties>
</file>