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5" autoAdjust="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99BC-818E-4C97-9F28-6F6A91A381FF}" type="datetimeFigureOut">
              <a:rPr lang="da-DK" smtClean="0"/>
              <a:pPr/>
              <a:t>17-06-2010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E66FE-2386-409D-90ED-82576CAB4A7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tin\Desktop\Personal\projectwork\RSD1\report\images\front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2643182"/>
            <a:ext cx="1838626" cy="185738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6045"/>
            <a:ext cx="7772400" cy="1470025"/>
          </a:xfrm>
        </p:spPr>
        <p:txBody>
          <a:bodyPr/>
          <a:lstStyle/>
          <a:p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4500570"/>
            <a:ext cx="6400800" cy="1000132"/>
          </a:xfrm>
        </p:spPr>
        <p:txBody>
          <a:bodyPr/>
          <a:lstStyle/>
          <a:p>
            <a:r>
              <a:rPr lang="en-US" dirty="0" smtClean="0"/>
              <a:t>Subtask 5 – RSD Robot System Design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72138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Task </a:t>
            </a:r>
            <a:r>
              <a:rPr lang="en-US" sz="1400" b="1" dirty="0" smtClean="0"/>
              <a:t>description</a:t>
            </a:r>
          </a:p>
          <a:p>
            <a:pPr lvl="1"/>
            <a:r>
              <a:rPr lang="en-US" sz="1400" dirty="0" smtClean="0"/>
              <a:t>Everybody </a:t>
            </a:r>
            <a:r>
              <a:rPr lang="en-US" sz="1400" dirty="0" smtClean="0"/>
              <a:t>knows that washing black and white together is a bad idea, but there are a lot more criteria to consider, to prepare a </a:t>
            </a:r>
            <a:r>
              <a:rPr lang="en-US" sz="1400" dirty="0" smtClean="0"/>
              <a:t>wash</a:t>
            </a:r>
          </a:p>
          <a:p>
            <a:pPr lvl="2"/>
            <a:r>
              <a:rPr lang="en-US" sz="1400" dirty="0" smtClean="0"/>
              <a:t>Appropriate </a:t>
            </a:r>
            <a:r>
              <a:rPr lang="en-US" sz="1400" dirty="0" smtClean="0"/>
              <a:t>colors for joint </a:t>
            </a:r>
            <a:r>
              <a:rPr lang="en-US" sz="1400" dirty="0" smtClean="0"/>
              <a:t>was</a:t>
            </a:r>
          </a:p>
          <a:p>
            <a:pPr lvl="2"/>
            <a:r>
              <a:rPr lang="en-US" sz="1400" dirty="0" smtClean="0"/>
              <a:t>Washing </a:t>
            </a:r>
            <a:r>
              <a:rPr lang="en-US" sz="1400" dirty="0" smtClean="0"/>
              <a:t>conditions –e.g. temperature, centrifugation, spinning speed, </a:t>
            </a:r>
            <a:r>
              <a:rPr lang="en-US" sz="1400" dirty="0" smtClean="0"/>
              <a:t>drying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 smtClean="0"/>
              <a:t>appropriate amount of laundry should be prepared in piles or containers, which correspond to the load size of a washing </a:t>
            </a:r>
            <a:r>
              <a:rPr lang="en-US" sz="1400" dirty="0" smtClean="0"/>
              <a:t>machine</a:t>
            </a:r>
          </a:p>
          <a:p>
            <a:pPr lvl="1"/>
            <a:r>
              <a:rPr lang="en-US" sz="1400" dirty="0" smtClean="0"/>
              <a:t>When </a:t>
            </a:r>
            <a:r>
              <a:rPr lang="en-US" sz="1400" dirty="0" smtClean="0"/>
              <a:t>elders move in their clothes will be tagged (subtask 6), but the washing recipes of each item should also be </a:t>
            </a:r>
            <a:r>
              <a:rPr lang="en-US" sz="1400" dirty="0" smtClean="0"/>
              <a:t>registered</a:t>
            </a:r>
          </a:p>
          <a:p>
            <a:pPr lvl="2"/>
            <a:r>
              <a:rPr lang="en-US" sz="1400" dirty="0" smtClean="0"/>
              <a:t>That </a:t>
            </a:r>
            <a:r>
              <a:rPr lang="en-US" sz="1400" dirty="0" smtClean="0"/>
              <a:t>task should be simple for the staff</a:t>
            </a:r>
          </a:p>
          <a:p>
            <a:r>
              <a:rPr lang="en-US" sz="1400" b="1" dirty="0" smtClean="0"/>
              <a:t>Challenges</a:t>
            </a:r>
          </a:p>
          <a:p>
            <a:pPr lvl="1"/>
            <a:r>
              <a:rPr lang="en-US" sz="1400" dirty="0" smtClean="0"/>
              <a:t>Together </a:t>
            </a:r>
            <a:r>
              <a:rPr lang="en-US" sz="1400" dirty="0" smtClean="0"/>
              <a:t>with group of subtask 6 create an easy an </a:t>
            </a:r>
            <a:r>
              <a:rPr lang="en-US" sz="1400" dirty="0" smtClean="0"/>
              <a:t>appropriate interface </a:t>
            </a:r>
            <a:r>
              <a:rPr lang="en-US" sz="1400" dirty="0" smtClean="0"/>
              <a:t>for </a:t>
            </a:r>
            <a:r>
              <a:rPr lang="en-US" sz="1400" dirty="0" smtClean="0"/>
              <a:t>registering </a:t>
            </a:r>
            <a:r>
              <a:rPr lang="en-US" sz="1400" dirty="0" smtClean="0"/>
              <a:t>clothes and washing </a:t>
            </a:r>
            <a:r>
              <a:rPr lang="en-US" sz="1400" dirty="0" smtClean="0"/>
              <a:t>recipes</a:t>
            </a:r>
          </a:p>
          <a:p>
            <a:pPr lvl="1"/>
            <a:r>
              <a:rPr lang="en-US" sz="1400" dirty="0" smtClean="0"/>
              <a:t>Control </a:t>
            </a:r>
            <a:r>
              <a:rPr lang="en-US" sz="1400" dirty="0" smtClean="0"/>
              <a:t>criteria for the robot arm in subtask </a:t>
            </a:r>
            <a:r>
              <a:rPr lang="en-US" sz="1400" dirty="0" smtClean="0"/>
              <a:t>4</a:t>
            </a:r>
          </a:p>
          <a:p>
            <a:pPr lvl="1"/>
            <a:r>
              <a:rPr lang="en-US" sz="1400" dirty="0" smtClean="0"/>
              <a:t>Close </a:t>
            </a:r>
            <a:r>
              <a:rPr lang="en-US" sz="1400" dirty="0" smtClean="0"/>
              <a:t>collaboration with subtask 4 and </a:t>
            </a:r>
            <a:r>
              <a:rPr lang="en-US" sz="1400" dirty="0" smtClean="0"/>
              <a:t>6</a:t>
            </a:r>
          </a:p>
          <a:p>
            <a:pPr lvl="1"/>
            <a:r>
              <a:rPr lang="en-US" sz="1400" dirty="0" smtClean="0"/>
              <a:t>Perhaps </a:t>
            </a:r>
            <a:r>
              <a:rPr lang="en-US" sz="1400" dirty="0" smtClean="0"/>
              <a:t>some “untagged” clothes </a:t>
            </a:r>
            <a:r>
              <a:rPr lang="en-US" sz="1400" dirty="0" smtClean="0"/>
              <a:t>should be </a:t>
            </a:r>
            <a:r>
              <a:rPr lang="en-US" sz="1400" dirty="0" smtClean="0"/>
              <a:t>put in washing bags?</a:t>
            </a:r>
          </a:p>
          <a:p>
            <a:r>
              <a:rPr lang="en-US" sz="1400" b="1" dirty="0" smtClean="0"/>
              <a:t>Technologies available</a:t>
            </a:r>
          </a:p>
          <a:p>
            <a:pPr lvl="1"/>
            <a:r>
              <a:rPr lang="en-US" sz="1400" dirty="0" smtClean="0"/>
              <a:t>Investigate possible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165</Words>
  <Application>Microsoft Office PowerPoint</Application>
  <PresentationFormat>Skærmshow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</vt:i4>
      </vt:variant>
    </vt:vector>
  </HeadingPairs>
  <TitlesOfParts>
    <vt:vector size="3" baseType="lpstr">
      <vt:lpstr>Kontortema</vt:lpstr>
      <vt:lpstr>Sorting Criteria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8</cp:revision>
  <dcterms:created xsi:type="dcterms:W3CDTF">2010-06-17T07:30:24Z</dcterms:created>
  <dcterms:modified xsi:type="dcterms:W3CDTF">2010-06-17T08:57:21Z</dcterms:modified>
</cp:coreProperties>
</file>