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5" autoAdjust="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tin\Desktop\Personal\projectwork\RSD1\report\images\front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643182"/>
            <a:ext cx="1838626" cy="185738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6045"/>
            <a:ext cx="7772400" cy="1470025"/>
          </a:xfrm>
        </p:spPr>
        <p:txBody>
          <a:bodyPr/>
          <a:lstStyle/>
          <a:p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4500570"/>
            <a:ext cx="6400800" cy="1000132"/>
          </a:xfrm>
        </p:spPr>
        <p:txBody>
          <a:bodyPr/>
          <a:lstStyle/>
          <a:p>
            <a:r>
              <a:rPr lang="en-US" dirty="0" smtClean="0"/>
              <a:t>Subtask 5 – RSD Robot System Design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Sorting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4</cp:revision>
  <dcterms:created xsi:type="dcterms:W3CDTF">2010-06-17T07:30:24Z</dcterms:created>
  <dcterms:modified xsi:type="dcterms:W3CDTF">2010-06-17T08:49:25Z</dcterms:modified>
</cp:coreProperties>
</file>