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06EC-91DF-4EAF-8A1B-9842F57267F9}" type="datetimeFigureOut">
              <a:rPr lang="en-US" smtClean="0"/>
              <a:t>8/26/2010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8DF4-9DF2-47DC-8E83-7FCFB342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  <a:endParaRPr lang="en-US" dirty="0" smtClean="0"/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  <a:endParaRPr lang="en-US" dirty="0" smtClean="0"/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</a:t>
            </a:r>
            <a:r>
              <a:rPr lang="en-US" dirty="0" smtClean="0"/>
              <a:t>get Requests</a:t>
            </a:r>
            <a:endParaRPr lang="en-US" dirty="0" smtClean="0"/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5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  <a:endParaRPr lang="en-US" dirty="0" smtClean="0"/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35611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134</Words>
  <Application>Microsoft Office PowerPoint</Application>
  <PresentationFormat>On-screen Show (4:3)</PresentationFormat>
  <Paragraphs>43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Project</vt:lpstr>
      <vt:lpstr>Knowledge Management Workflow</vt:lpstr>
      <vt:lpstr>Further Development 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54</cp:revision>
  <dcterms:created xsi:type="dcterms:W3CDTF">2010-04-21T10:20:37Z</dcterms:created>
  <dcterms:modified xsi:type="dcterms:W3CDTF">2010-08-26T01:18:13Z</dcterms:modified>
</cp:coreProperties>
</file>